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6"/>
  </p:notesMasterIdLst>
  <p:sldIdLst>
    <p:sldId id="256" r:id="rId2"/>
    <p:sldId id="269" r:id="rId3"/>
    <p:sldId id="257" r:id="rId4"/>
    <p:sldId id="258" r:id="rId5"/>
    <p:sldId id="259" r:id="rId6"/>
    <p:sldId id="260" r:id="rId7"/>
    <p:sldId id="261" r:id="rId8"/>
    <p:sldId id="262" r:id="rId9"/>
    <p:sldId id="263" r:id="rId10"/>
    <p:sldId id="264" r:id="rId11"/>
    <p:sldId id="270" r:id="rId12"/>
    <p:sldId id="266" r:id="rId13"/>
    <p:sldId id="267" r:id="rId14"/>
    <p:sldId id="268" r:id="rId15"/>
  </p:sldIdLst>
  <p:sldSz cx="12192000" cy="6858000"/>
  <p:notesSz cx="7010400" cy="9296400"/>
  <p:embeddedFontLst>
    <p:embeddedFont>
      <p:font typeface="Calibri" panose="020F0502020204030204" pitchFamily="34" charset="0"/>
      <p:regular r:id="rId17"/>
      <p:bold r:id="rId18"/>
      <p:italic r:id="rId19"/>
      <p:boldItalic r:id="rId20"/>
    </p:embeddedFont>
    <p:embeddedFont>
      <p:font typeface="Gill Sans" panose="020B0604020202020204" charset="0"/>
      <p:regular r:id="rId21"/>
      <p:bold r:id="rId22"/>
    </p:embeddedFont>
    <p:embeddedFont>
      <p:font typeface="Lato Light" panose="020F0502020204030203"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02">
          <p15:clr>
            <a:srgbClr val="A4A3A4"/>
          </p15:clr>
        </p15:guide>
        <p15:guide id="2" pos="191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SS Communication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2" d="100"/>
          <a:sy n="102" d="100"/>
        </p:scale>
        <p:origin x="834" y="108"/>
      </p:cViewPr>
      <p:guideLst>
        <p:guide orient="horz" pos="1702"/>
        <p:guide pos="191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yllis Roberts" userId="f28b5bb4-d643-4857-8dc5-651d15505ce7" providerId="ADAL" clId="{7B833C12-88A2-405E-BFB0-E800541931BF}"/>
    <pc:docChg chg="modSld">
      <pc:chgData name="Phyllis Roberts" userId="f28b5bb4-d643-4857-8dc5-651d15505ce7" providerId="ADAL" clId="{7B833C12-88A2-405E-BFB0-E800541931BF}" dt="2022-10-20T14:55:59.428" v="23" actId="207"/>
      <pc:docMkLst>
        <pc:docMk/>
      </pc:docMkLst>
      <pc:sldChg chg="modSp mod">
        <pc:chgData name="Phyllis Roberts" userId="f28b5bb4-d643-4857-8dc5-651d15505ce7" providerId="ADAL" clId="{7B833C12-88A2-405E-BFB0-E800541931BF}" dt="2022-10-20T14:55:59.428" v="23" actId="207"/>
        <pc:sldMkLst>
          <pc:docMk/>
          <pc:sldMk cId="3979166921" sldId="269"/>
        </pc:sldMkLst>
        <pc:spChg chg="mod">
          <ac:chgData name="Phyllis Roberts" userId="f28b5bb4-d643-4857-8dc5-651d15505ce7" providerId="ADAL" clId="{7B833C12-88A2-405E-BFB0-E800541931BF}" dt="2022-10-20T14:55:22.414" v="16" actId="20577"/>
          <ac:spMkLst>
            <pc:docMk/>
            <pc:sldMk cId="3979166921" sldId="269"/>
            <ac:spMk id="3" creationId="{0A9C8384-1C48-F984-9826-1DEF4EFA36C7}"/>
          </ac:spMkLst>
        </pc:spChg>
        <pc:spChg chg="mod">
          <ac:chgData name="Phyllis Roberts" userId="f28b5bb4-d643-4857-8dc5-651d15505ce7" providerId="ADAL" clId="{7B833C12-88A2-405E-BFB0-E800541931BF}" dt="2022-10-20T14:55:59.428" v="23" actId="207"/>
          <ac:spMkLst>
            <pc:docMk/>
            <pc:sldMk cId="3979166921" sldId="269"/>
            <ac:spMk id="7" creationId="{33EED081-7252-9607-E86E-C07512EBABEE}"/>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2-09-22T16:06:39.800" idx="1">
    <p:pos x="3731" y="2893"/>
    <p:text>Is this suppose to be under the bullet above? Or is it speaking notes?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5"/>
            <a:ext cx="3037840" cy="466435"/>
          </a:xfrm>
          <a:prstGeom prst="rect">
            <a:avLst/>
          </a:prstGeom>
          <a:noFill/>
          <a:ln>
            <a:noFill/>
          </a:ln>
        </p:spPr>
        <p:txBody>
          <a:bodyPr spcFirstLastPara="1" wrap="square" lIns="93675" tIns="46825" rIns="93675" bIns="468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5"/>
            <a:ext cx="3037840" cy="466435"/>
          </a:xfrm>
          <a:prstGeom prst="rect">
            <a:avLst/>
          </a:prstGeom>
          <a:noFill/>
          <a:ln>
            <a:noFill/>
          </a:ln>
        </p:spPr>
        <p:txBody>
          <a:bodyPr spcFirstLastPara="1" wrap="square" lIns="93675" tIns="46825" rIns="93675" bIns="468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7"/>
            <a:ext cx="5608320" cy="3660458"/>
          </a:xfrm>
          <a:prstGeom prst="rect">
            <a:avLst/>
          </a:prstGeom>
          <a:noFill/>
          <a:ln>
            <a:noFill/>
          </a:ln>
        </p:spPr>
        <p:txBody>
          <a:bodyPr spcFirstLastPara="1" wrap="square" lIns="93675" tIns="46825" rIns="93675" bIns="468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72"/>
            <a:ext cx="3037840" cy="466434"/>
          </a:xfrm>
          <a:prstGeom prst="rect">
            <a:avLst/>
          </a:prstGeom>
          <a:noFill/>
          <a:ln>
            <a:noFill/>
          </a:ln>
        </p:spPr>
        <p:txBody>
          <a:bodyPr spcFirstLastPara="1" wrap="square" lIns="93675" tIns="46825" rIns="93675" bIns="468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72"/>
            <a:ext cx="3037840" cy="466434"/>
          </a:xfrm>
          <a:prstGeom prst="rect">
            <a:avLst/>
          </a:prstGeom>
          <a:noFill/>
          <a:ln>
            <a:noFill/>
          </a:ln>
        </p:spPr>
        <p:txBody>
          <a:bodyPr spcFirstLastPara="1" wrap="square" lIns="93675" tIns="46825" rIns="93675" bIns="468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701040" y="4473897"/>
            <a:ext cx="5608320" cy="3660458"/>
          </a:xfrm>
          <a:prstGeom prst="rect">
            <a:avLst/>
          </a:prstGeom>
          <a:noFill/>
          <a:ln>
            <a:noFill/>
          </a:ln>
        </p:spPr>
        <p:txBody>
          <a:bodyPr spcFirstLastPara="1" wrap="square" lIns="93675" tIns="46825" rIns="93675" bIns="46825" anchor="t" anchorCtr="0">
            <a:noAutofit/>
          </a:bodyPr>
          <a:lstStyle/>
          <a:p>
            <a:pPr marL="0" lvl="0" indent="0" algn="l" rtl="0">
              <a:spcBef>
                <a:spcPts val="0"/>
              </a:spcBef>
              <a:spcAft>
                <a:spcPts val="0"/>
              </a:spcAft>
              <a:buNone/>
            </a:pPr>
            <a:r>
              <a:rPr lang="en-US" dirty="0"/>
              <a:t>Slide Presenter: Neil</a:t>
            </a:r>
          </a:p>
          <a:p>
            <a:pPr marL="171450" lvl="0" indent="-171450" algn="l" rtl="0">
              <a:spcBef>
                <a:spcPts val="0"/>
              </a:spcBef>
              <a:spcAft>
                <a:spcPts val="0"/>
              </a:spcAft>
              <a:buFont typeface="Arial" panose="020B0604020202020204" pitchFamily="34" charset="0"/>
              <a:buChar char="•"/>
            </a:pPr>
            <a:r>
              <a:rPr lang="en-US" dirty="0"/>
              <a:t>In this section you will talk about:</a:t>
            </a:r>
          </a:p>
          <a:p>
            <a:pPr marL="628650" lvl="1" indent="-171450" algn="l" rtl="0">
              <a:spcBef>
                <a:spcPts val="0"/>
              </a:spcBef>
              <a:spcAft>
                <a:spcPts val="0"/>
              </a:spcAft>
              <a:buFont typeface="Arial" panose="020B0604020202020204" pitchFamily="34" charset="0"/>
              <a:buChar char="•"/>
            </a:pPr>
            <a:r>
              <a:rPr lang="en-US" dirty="0"/>
              <a:t>Welcome</a:t>
            </a:r>
          </a:p>
          <a:p>
            <a:pPr marL="628650" lvl="1" indent="-171450" algn="l" rtl="0">
              <a:spcBef>
                <a:spcPts val="0"/>
              </a:spcBef>
              <a:spcAft>
                <a:spcPts val="0"/>
              </a:spcAft>
              <a:buFont typeface="Arial" panose="020B0604020202020204" pitchFamily="34" charset="0"/>
              <a:buChar char="•"/>
            </a:pPr>
            <a:r>
              <a:rPr lang="en-US" dirty="0"/>
              <a:t>Address – haven’t seen you in awhile &amp; wanted to wait until substantive content</a:t>
            </a:r>
          </a:p>
          <a:p>
            <a:pPr marL="628650" lvl="1" indent="-171450" algn="l" rtl="0">
              <a:spcBef>
                <a:spcPts val="0"/>
              </a:spcBef>
              <a:spcAft>
                <a:spcPts val="0"/>
              </a:spcAft>
              <a:buFont typeface="Arial" panose="020B0604020202020204" pitchFamily="34" charset="0"/>
              <a:buChar char="•"/>
            </a:pPr>
            <a:r>
              <a:rPr lang="en-US" dirty="0"/>
              <a:t>Happy to announce the rollout of new ARBuy </a:t>
            </a:r>
          </a:p>
          <a:p>
            <a:pPr marL="628650" lvl="1" indent="-171450" algn="l" rtl="0">
              <a:spcBef>
                <a:spcPts val="0"/>
              </a:spcBef>
              <a:spcAft>
                <a:spcPts val="0"/>
              </a:spcAft>
              <a:buFont typeface="Arial" panose="020B0604020202020204" pitchFamily="34" charset="0"/>
              <a:buChar char="•"/>
            </a:pPr>
            <a:endParaRPr dirty="0"/>
          </a:p>
        </p:txBody>
      </p:sp>
      <p:sp>
        <p:nvSpPr>
          <p:cNvPr id="103" name="Google Shape;103;p1:notes"/>
          <p:cNvSpPr txBox="1">
            <a:spLocks noGrp="1"/>
          </p:cNvSpPr>
          <p:nvPr>
            <p:ph type="sldNum" idx="12"/>
          </p:nvPr>
        </p:nvSpPr>
        <p:spPr>
          <a:xfrm>
            <a:off x="3970938" y="8829972"/>
            <a:ext cx="3037840" cy="466434"/>
          </a:xfrm>
          <a:prstGeom prst="rect">
            <a:avLst/>
          </a:prstGeom>
          <a:noFill/>
          <a:ln>
            <a:noFill/>
          </a:ln>
        </p:spPr>
        <p:txBody>
          <a:bodyPr spcFirstLastPara="1" wrap="square" lIns="93675" tIns="46825" rIns="93675" bIns="468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0:notes"/>
          <p:cNvSpPr txBox="1">
            <a:spLocks noGrp="1"/>
          </p:cNvSpPr>
          <p:nvPr>
            <p:ph type="body" idx="1"/>
          </p:nvPr>
        </p:nvSpPr>
        <p:spPr>
          <a:xfrm>
            <a:off x="701040" y="4473897"/>
            <a:ext cx="5608320" cy="3660458"/>
          </a:xfrm>
          <a:prstGeom prst="rect">
            <a:avLst/>
          </a:prstGeom>
          <a:noFill/>
          <a:ln>
            <a:noFill/>
          </a:ln>
        </p:spPr>
        <p:txBody>
          <a:bodyPr spcFirstLastPara="1" wrap="square" lIns="93675" tIns="46825" rIns="93675" bIns="46825" anchor="t" anchorCtr="0">
            <a:noAutofit/>
          </a:bodyPr>
          <a:lstStyle/>
          <a:p>
            <a:pPr marL="0" lvl="0" indent="0" algn="l" rtl="0">
              <a:spcBef>
                <a:spcPts val="0"/>
              </a:spcBef>
              <a:spcAft>
                <a:spcPts val="0"/>
              </a:spcAft>
              <a:buNone/>
            </a:pPr>
            <a:r>
              <a:rPr lang="en-US" dirty="0"/>
              <a:t>Slide Presenter: Neil As more users are activated, more virtual office hours will be presented and shared via TSS</a:t>
            </a:r>
            <a:endParaRPr dirty="0"/>
          </a:p>
          <a:p>
            <a:pPr marL="0" lvl="0" indent="0" algn="l" rtl="0">
              <a:spcBef>
                <a:spcPts val="0"/>
              </a:spcBef>
              <a:spcAft>
                <a:spcPts val="0"/>
              </a:spcAft>
              <a:buNone/>
            </a:pPr>
            <a:endParaRPr dirty="0"/>
          </a:p>
        </p:txBody>
      </p:sp>
      <p:sp>
        <p:nvSpPr>
          <p:cNvPr id="226" name="Google Shape;226;p10:notes"/>
          <p:cNvSpPr txBox="1">
            <a:spLocks noGrp="1"/>
          </p:cNvSpPr>
          <p:nvPr>
            <p:ph type="sldNum" idx="12"/>
          </p:nvPr>
        </p:nvSpPr>
        <p:spPr>
          <a:xfrm>
            <a:off x="3970938" y="8829972"/>
            <a:ext cx="3037840" cy="466434"/>
          </a:xfrm>
          <a:prstGeom prst="rect">
            <a:avLst/>
          </a:prstGeom>
          <a:noFill/>
          <a:ln>
            <a:noFill/>
          </a:ln>
        </p:spPr>
        <p:txBody>
          <a:bodyPr spcFirstLastPara="1" wrap="square" lIns="93675" tIns="46825" rIns="93675" bIns="4682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1: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1:notes"/>
          <p:cNvSpPr txBox="1">
            <a:spLocks noGrp="1"/>
          </p:cNvSpPr>
          <p:nvPr>
            <p:ph type="body" idx="1"/>
          </p:nvPr>
        </p:nvSpPr>
        <p:spPr>
          <a:xfrm>
            <a:off x="701040" y="4473897"/>
            <a:ext cx="5608320" cy="3660458"/>
          </a:xfrm>
          <a:prstGeom prst="rect">
            <a:avLst/>
          </a:prstGeom>
          <a:noFill/>
          <a:ln>
            <a:noFill/>
          </a:ln>
        </p:spPr>
        <p:txBody>
          <a:bodyPr spcFirstLastPara="1" wrap="square" lIns="93675" tIns="46825" rIns="93675" bIns="46825" anchor="t" anchorCtr="0">
            <a:noAutofit/>
          </a:bodyPr>
          <a:lstStyle/>
          <a:p>
            <a:pPr marL="0" lvl="0" indent="0" algn="l" rtl="0">
              <a:spcBef>
                <a:spcPts val="0"/>
              </a:spcBef>
              <a:spcAft>
                <a:spcPts val="0"/>
              </a:spcAft>
              <a:buNone/>
            </a:pPr>
            <a:r>
              <a:rPr lang="en-US"/>
              <a:t>Slide Presenter: Neil</a:t>
            </a:r>
            <a:endParaRPr/>
          </a:p>
          <a:p>
            <a:pPr marL="0" lvl="0" indent="0" algn="l" rtl="0">
              <a:spcBef>
                <a:spcPts val="0"/>
              </a:spcBef>
              <a:spcAft>
                <a:spcPts val="0"/>
              </a:spcAft>
              <a:buNone/>
            </a:pPr>
            <a:endParaRPr/>
          </a:p>
        </p:txBody>
      </p:sp>
      <p:sp>
        <p:nvSpPr>
          <p:cNvPr id="237" name="Google Shape;237;p11:notes"/>
          <p:cNvSpPr txBox="1">
            <a:spLocks noGrp="1"/>
          </p:cNvSpPr>
          <p:nvPr>
            <p:ph type="sldNum" idx="12"/>
          </p:nvPr>
        </p:nvSpPr>
        <p:spPr>
          <a:xfrm>
            <a:off x="3970938" y="8829972"/>
            <a:ext cx="3037840" cy="466434"/>
          </a:xfrm>
          <a:prstGeom prst="rect">
            <a:avLst/>
          </a:prstGeom>
          <a:noFill/>
          <a:ln>
            <a:noFill/>
          </a:ln>
        </p:spPr>
        <p:txBody>
          <a:bodyPr spcFirstLastPara="1" wrap="square" lIns="93675" tIns="46825" rIns="93675" bIns="4682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2: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2:notes"/>
          <p:cNvSpPr txBox="1">
            <a:spLocks noGrp="1"/>
          </p:cNvSpPr>
          <p:nvPr>
            <p:ph type="body" idx="1"/>
          </p:nvPr>
        </p:nvSpPr>
        <p:spPr>
          <a:xfrm>
            <a:off x="701040" y="4473897"/>
            <a:ext cx="5608320" cy="3660458"/>
          </a:xfrm>
          <a:prstGeom prst="rect">
            <a:avLst/>
          </a:prstGeom>
          <a:noFill/>
          <a:ln>
            <a:noFill/>
          </a:ln>
        </p:spPr>
        <p:txBody>
          <a:bodyPr spcFirstLastPara="1" wrap="square" lIns="93675" tIns="46825" rIns="93675" bIns="46825" anchor="t" anchorCtr="0">
            <a:noAutofit/>
          </a:bodyPr>
          <a:lstStyle/>
          <a:p>
            <a:pPr marL="0" lvl="0" indent="0" algn="l" rtl="0">
              <a:spcBef>
                <a:spcPts val="0"/>
              </a:spcBef>
              <a:spcAft>
                <a:spcPts val="0"/>
              </a:spcAft>
              <a:buNone/>
            </a:pPr>
            <a:r>
              <a:rPr lang="en-US"/>
              <a:t>Slide Presenter: Neil</a:t>
            </a:r>
            <a:endParaRPr/>
          </a:p>
        </p:txBody>
      </p:sp>
      <p:sp>
        <p:nvSpPr>
          <p:cNvPr id="245" name="Google Shape;245;p12:notes"/>
          <p:cNvSpPr txBox="1">
            <a:spLocks noGrp="1"/>
          </p:cNvSpPr>
          <p:nvPr>
            <p:ph type="sldNum" idx="12"/>
          </p:nvPr>
        </p:nvSpPr>
        <p:spPr>
          <a:xfrm>
            <a:off x="3970938" y="8829972"/>
            <a:ext cx="3037840" cy="466434"/>
          </a:xfrm>
          <a:prstGeom prst="rect">
            <a:avLst/>
          </a:prstGeom>
          <a:noFill/>
          <a:ln>
            <a:noFill/>
          </a:ln>
        </p:spPr>
        <p:txBody>
          <a:bodyPr spcFirstLastPara="1" wrap="square" lIns="93675" tIns="46825" rIns="93675" bIns="4682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3: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3:notes"/>
          <p:cNvSpPr txBox="1">
            <a:spLocks noGrp="1"/>
          </p:cNvSpPr>
          <p:nvPr>
            <p:ph type="body" idx="1"/>
          </p:nvPr>
        </p:nvSpPr>
        <p:spPr>
          <a:xfrm>
            <a:off x="701040" y="4473897"/>
            <a:ext cx="5608320" cy="3660458"/>
          </a:xfrm>
          <a:prstGeom prst="rect">
            <a:avLst/>
          </a:prstGeom>
          <a:noFill/>
          <a:ln>
            <a:noFill/>
          </a:ln>
        </p:spPr>
        <p:txBody>
          <a:bodyPr spcFirstLastPara="1" wrap="square" lIns="93675" tIns="46825" rIns="93675" bIns="46825" anchor="t" anchorCtr="0">
            <a:noAutofit/>
          </a:bodyPr>
          <a:lstStyle/>
          <a:p>
            <a:pPr marL="0" lvl="0" indent="0" algn="l" rtl="0">
              <a:spcBef>
                <a:spcPts val="0"/>
              </a:spcBef>
              <a:spcAft>
                <a:spcPts val="0"/>
              </a:spcAft>
              <a:buNone/>
            </a:pPr>
            <a:r>
              <a:rPr lang="en-US"/>
              <a:t>Slide Presenter: Neil</a:t>
            </a:r>
            <a:endParaRPr/>
          </a:p>
        </p:txBody>
      </p:sp>
      <p:sp>
        <p:nvSpPr>
          <p:cNvPr id="261" name="Google Shape;261;p13:notes"/>
          <p:cNvSpPr txBox="1">
            <a:spLocks noGrp="1"/>
          </p:cNvSpPr>
          <p:nvPr>
            <p:ph type="sldNum" idx="12"/>
          </p:nvPr>
        </p:nvSpPr>
        <p:spPr>
          <a:xfrm>
            <a:off x="3970938" y="8829972"/>
            <a:ext cx="3037840" cy="466434"/>
          </a:xfrm>
          <a:prstGeom prst="rect">
            <a:avLst/>
          </a:prstGeom>
          <a:noFill/>
          <a:ln>
            <a:noFill/>
          </a:ln>
        </p:spPr>
        <p:txBody>
          <a:bodyPr spcFirstLastPara="1" wrap="square" lIns="93675" tIns="46825" rIns="93675" bIns="4682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701040" y="4473897"/>
            <a:ext cx="5608320" cy="3660458"/>
          </a:xfrm>
          <a:prstGeom prst="rect">
            <a:avLst/>
          </a:prstGeom>
          <a:noFill/>
          <a:ln>
            <a:noFill/>
          </a:ln>
        </p:spPr>
        <p:txBody>
          <a:bodyPr spcFirstLastPara="1" wrap="square" lIns="93675" tIns="46825" rIns="93675" bIns="46825" anchor="t" anchorCtr="0">
            <a:noAutofit/>
          </a:bodyPr>
          <a:lstStyle/>
          <a:p>
            <a:pPr marL="0" lvl="0" indent="0" algn="l" rtl="0">
              <a:spcBef>
                <a:spcPts val="0"/>
              </a:spcBef>
              <a:spcAft>
                <a:spcPts val="0"/>
              </a:spcAft>
              <a:buNone/>
            </a:pPr>
            <a:r>
              <a:rPr lang="en-US" dirty="0"/>
              <a:t>Slide Presenter: Neil</a:t>
            </a:r>
            <a:endParaRPr dirty="0"/>
          </a:p>
        </p:txBody>
      </p:sp>
      <p:sp>
        <p:nvSpPr>
          <p:cNvPr id="115" name="Google Shape;115;p2:notes"/>
          <p:cNvSpPr txBox="1">
            <a:spLocks noGrp="1"/>
          </p:cNvSpPr>
          <p:nvPr>
            <p:ph type="sldNum" idx="12"/>
          </p:nvPr>
        </p:nvSpPr>
        <p:spPr>
          <a:xfrm>
            <a:off x="3970938" y="8829972"/>
            <a:ext cx="3037840" cy="466434"/>
          </a:xfrm>
          <a:prstGeom prst="rect">
            <a:avLst/>
          </a:prstGeom>
          <a:noFill/>
          <a:ln>
            <a:noFill/>
          </a:ln>
        </p:spPr>
        <p:txBody>
          <a:bodyPr spcFirstLastPara="1" wrap="square" lIns="93675" tIns="46825" rIns="93675" bIns="4682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3:notes"/>
          <p:cNvSpPr txBox="1">
            <a:spLocks noGrp="1"/>
          </p:cNvSpPr>
          <p:nvPr>
            <p:ph type="body" idx="1"/>
          </p:nvPr>
        </p:nvSpPr>
        <p:spPr>
          <a:xfrm>
            <a:off x="701040" y="4473897"/>
            <a:ext cx="5608320" cy="3660458"/>
          </a:xfrm>
          <a:prstGeom prst="rect">
            <a:avLst/>
          </a:prstGeom>
          <a:noFill/>
          <a:ln>
            <a:noFill/>
          </a:ln>
        </p:spPr>
        <p:txBody>
          <a:bodyPr spcFirstLastPara="1" wrap="square" lIns="93675" tIns="46825" rIns="93675" bIns="46825" anchor="t" anchorCtr="0">
            <a:noAutofit/>
          </a:bodyPr>
          <a:lstStyle/>
          <a:p>
            <a:pPr marL="0" lvl="0" indent="0" algn="l" rtl="0">
              <a:spcBef>
                <a:spcPts val="0"/>
              </a:spcBef>
              <a:spcAft>
                <a:spcPts val="0"/>
              </a:spcAft>
              <a:buClr>
                <a:schemeClr val="dk1"/>
              </a:buClr>
              <a:buSzPts val="1200"/>
              <a:buFont typeface="Arial"/>
              <a:buNone/>
            </a:pPr>
            <a:r>
              <a:rPr lang="en-US" dirty="0"/>
              <a:t>Slide Presenter: Neil</a:t>
            </a:r>
            <a:endParaRPr dirty="0"/>
          </a:p>
          <a:p>
            <a:pPr marL="0" lvl="0" indent="0" algn="l" rtl="0">
              <a:spcBef>
                <a:spcPts val="0"/>
              </a:spcBef>
              <a:spcAft>
                <a:spcPts val="0"/>
              </a:spcAft>
              <a:buClr>
                <a:schemeClr val="dk1"/>
              </a:buClr>
              <a:buSzPts val="1800"/>
              <a:buFont typeface="Arial"/>
              <a:buNone/>
            </a:pPr>
            <a:endParaRPr sz="1800" b="1" dirty="0">
              <a:solidFill>
                <a:schemeClr val="dk1"/>
              </a:solidFill>
            </a:endParaRPr>
          </a:p>
          <a:p>
            <a:pPr marL="0" lvl="0" indent="0" algn="l" rtl="0">
              <a:spcBef>
                <a:spcPts val="0"/>
              </a:spcBef>
              <a:spcAft>
                <a:spcPts val="0"/>
              </a:spcAft>
              <a:buClr>
                <a:schemeClr val="dk1"/>
              </a:buClr>
              <a:buSzPts val="1800"/>
              <a:buFont typeface="Arial"/>
              <a:buNone/>
            </a:pPr>
            <a:r>
              <a:rPr lang="en-US" sz="1800" b="1" dirty="0">
                <a:solidFill>
                  <a:schemeClr val="dk1"/>
                </a:solidFill>
              </a:rPr>
              <a:t>Presenters</a:t>
            </a:r>
            <a:r>
              <a:rPr lang="en-US" sz="1200" dirty="0">
                <a:solidFill>
                  <a:schemeClr val="dk1"/>
                </a:solidFill>
              </a:rPr>
              <a:t>: </a:t>
            </a:r>
            <a:endParaRPr dirty="0"/>
          </a:p>
          <a:p>
            <a:pPr marL="285750" lvl="0" indent="-285750" algn="l" rtl="0">
              <a:spcBef>
                <a:spcPts val="0"/>
              </a:spcBef>
              <a:spcAft>
                <a:spcPts val="0"/>
              </a:spcAft>
              <a:buClr>
                <a:schemeClr val="dk1"/>
              </a:buClr>
              <a:buSzPts val="1200"/>
              <a:buFont typeface="Arial"/>
              <a:buChar char="•"/>
            </a:pPr>
            <a:r>
              <a:rPr lang="en-US" dirty="0">
                <a:solidFill>
                  <a:schemeClr val="dk1"/>
                </a:solidFill>
              </a:rPr>
              <a:t>Neil Greathouse</a:t>
            </a:r>
            <a:r>
              <a:rPr lang="en-US" sz="1200" dirty="0">
                <a:solidFill>
                  <a:schemeClr val="dk1"/>
                </a:solidFill>
              </a:rPr>
              <a:t>, Communications Director for TSS</a:t>
            </a:r>
            <a:endParaRPr dirty="0"/>
          </a:p>
          <a:p>
            <a:pPr marL="285750" lvl="0" indent="-285750" algn="l" rtl="0">
              <a:spcBef>
                <a:spcPts val="0"/>
              </a:spcBef>
              <a:spcAft>
                <a:spcPts val="0"/>
              </a:spcAft>
              <a:buClr>
                <a:schemeClr val="dk1"/>
              </a:buClr>
              <a:buSzPts val="1200"/>
              <a:buFont typeface="Arial"/>
              <a:buChar char="•"/>
            </a:pPr>
            <a:r>
              <a:rPr lang="en-US" dirty="0">
                <a:solidFill>
                  <a:schemeClr val="dk1"/>
                </a:solidFill>
              </a:rPr>
              <a:t>Mitch Rouse, Director of the Office of State Procurement</a:t>
            </a:r>
            <a:endParaRPr dirty="0"/>
          </a:p>
          <a:p>
            <a:pPr marL="285750" lvl="0" indent="-285750" algn="l" rtl="0">
              <a:spcBef>
                <a:spcPts val="0"/>
              </a:spcBef>
              <a:spcAft>
                <a:spcPts val="0"/>
              </a:spcAft>
              <a:buClr>
                <a:schemeClr val="dk1"/>
              </a:buClr>
              <a:buSzPts val="1200"/>
              <a:buFont typeface="Arial"/>
              <a:buChar char="•"/>
            </a:pPr>
            <a:r>
              <a:rPr lang="en-US" sz="1200" dirty="0">
                <a:solidFill>
                  <a:schemeClr val="dk1"/>
                </a:solidFill>
              </a:rPr>
              <a:t>Purchasing Resourc</a:t>
            </a:r>
            <a:r>
              <a:rPr lang="en-US" dirty="0">
                <a:solidFill>
                  <a:schemeClr val="dk1"/>
                </a:solidFill>
              </a:rPr>
              <a:t>e? (to demo)</a:t>
            </a:r>
            <a:r>
              <a:rPr lang="en-US" sz="1200" dirty="0">
                <a:solidFill>
                  <a:schemeClr val="dk1"/>
                </a:solidFill>
              </a:rPr>
              <a:t>, title</a:t>
            </a:r>
            <a:endParaRPr dirty="0"/>
          </a:p>
          <a:p>
            <a:pPr marL="0" lvl="0" indent="0" algn="l" rtl="0">
              <a:spcBef>
                <a:spcPts val="0"/>
              </a:spcBef>
              <a:spcAft>
                <a:spcPts val="0"/>
              </a:spcAft>
              <a:buNone/>
            </a:pPr>
            <a:endParaRPr sz="1200" dirty="0">
              <a:solidFill>
                <a:schemeClr val="dk1"/>
              </a:solidFill>
            </a:endParaRPr>
          </a:p>
          <a:p>
            <a:pPr marL="285750" lvl="0" indent="-209550" algn="l" rtl="0">
              <a:spcBef>
                <a:spcPts val="0"/>
              </a:spcBef>
              <a:spcAft>
                <a:spcPts val="0"/>
              </a:spcAft>
              <a:buClr>
                <a:schemeClr val="dk1"/>
              </a:buClr>
              <a:buSzPts val="1200"/>
              <a:buFont typeface="Arial"/>
              <a:buNone/>
            </a:pPr>
            <a:endParaRPr sz="1200" dirty="0">
              <a:solidFill>
                <a:schemeClr val="dk1"/>
              </a:solidFill>
            </a:endParaRPr>
          </a:p>
          <a:p>
            <a:pPr marL="0" lvl="0" indent="0" algn="l" rtl="0">
              <a:spcBef>
                <a:spcPts val="0"/>
              </a:spcBef>
              <a:spcAft>
                <a:spcPts val="0"/>
              </a:spcAft>
              <a:buClr>
                <a:schemeClr val="dk1"/>
              </a:buClr>
              <a:buSzPts val="1800"/>
              <a:buFont typeface="Arial"/>
              <a:buNone/>
            </a:pPr>
            <a:r>
              <a:rPr lang="en-US" sz="1800" b="1" dirty="0">
                <a:solidFill>
                  <a:schemeClr val="dk1"/>
                </a:solidFill>
              </a:rPr>
              <a:t>What to Expect: </a:t>
            </a:r>
            <a:endParaRPr dirty="0"/>
          </a:p>
          <a:p>
            <a:pPr marL="285750" lvl="0" indent="-285750" algn="l" rtl="0">
              <a:spcBef>
                <a:spcPts val="0"/>
              </a:spcBef>
              <a:spcAft>
                <a:spcPts val="0"/>
              </a:spcAft>
              <a:buClr>
                <a:schemeClr val="dk1"/>
              </a:buClr>
              <a:buSzPts val="1200"/>
              <a:buFont typeface="Arial"/>
              <a:buChar char="•"/>
            </a:pPr>
            <a:r>
              <a:rPr lang="en-US" sz="1200" dirty="0">
                <a:solidFill>
                  <a:schemeClr val="dk1"/>
                </a:solidFill>
              </a:rPr>
              <a:t>We will mute all participants who are joining remotely to ensure a clean recording of today’s session. </a:t>
            </a:r>
            <a:endParaRPr dirty="0"/>
          </a:p>
          <a:p>
            <a:pPr marL="285750" lvl="0" indent="-285750" algn="l" rtl="0">
              <a:spcBef>
                <a:spcPts val="0"/>
              </a:spcBef>
              <a:spcAft>
                <a:spcPts val="0"/>
              </a:spcAft>
              <a:buClr>
                <a:schemeClr val="dk1"/>
              </a:buClr>
              <a:buSzPts val="1200"/>
              <a:buFont typeface="Arial"/>
              <a:buChar char="•"/>
            </a:pPr>
            <a:r>
              <a:rPr lang="en-US" sz="1200" dirty="0">
                <a:solidFill>
                  <a:schemeClr val="dk1"/>
                </a:solidFill>
              </a:rPr>
              <a:t>If you have a question or a comment, please raise your hand (in person or virtually) or use the chat feature, if joining remotely. </a:t>
            </a:r>
            <a:endParaRPr dirty="0"/>
          </a:p>
          <a:p>
            <a:pPr marL="285750" lvl="0" indent="-285750" algn="l" rtl="0">
              <a:spcBef>
                <a:spcPts val="0"/>
              </a:spcBef>
              <a:spcAft>
                <a:spcPts val="0"/>
              </a:spcAft>
              <a:buClr>
                <a:schemeClr val="dk1"/>
              </a:buClr>
              <a:buSzPts val="1200"/>
              <a:buFont typeface="Arial"/>
              <a:buChar char="•"/>
            </a:pPr>
            <a:r>
              <a:rPr lang="en-US" sz="1200" dirty="0">
                <a:solidFill>
                  <a:schemeClr val="dk1"/>
                </a:solidFill>
              </a:rPr>
              <a:t>Time permitting, we will answer related topic questions as we go. </a:t>
            </a:r>
            <a:endParaRPr dirty="0"/>
          </a:p>
          <a:p>
            <a:pPr marL="285750" lvl="0" indent="-285750" algn="l" rtl="0">
              <a:spcBef>
                <a:spcPts val="0"/>
              </a:spcBef>
              <a:spcAft>
                <a:spcPts val="0"/>
              </a:spcAft>
              <a:buClr>
                <a:schemeClr val="dk1"/>
              </a:buClr>
              <a:buSzPts val="1200"/>
              <a:buFont typeface="Arial"/>
              <a:buChar char="•"/>
            </a:pPr>
            <a:r>
              <a:rPr lang="en-US" sz="1200" dirty="0">
                <a:solidFill>
                  <a:schemeClr val="dk1"/>
                </a:solidFill>
              </a:rPr>
              <a:t>After the Forum, a Q&amp;A document will be sent to all participants.</a:t>
            </a:r>
            <a:endParaRPr dirty="0"/>
          </a:p>
          <a:p>
            <a:pPr marL="285750" lvl="0" indent="-285750" algn="l" rtl="0">
              <a:spcBef>
                <a:spcPts val="0"/>
              </a:spcBef>
              <a:spcAft>
                <a:spcPts val="0"/>
              </a:spcAft>
              <a:buClr>
                <a:schemeClr val="dk1"/>
              </a:buClr>
              <a:buSzPts val="1200"/>
              <a:buFont typeface="Arial"/>
              <a:buChar char="•"/>
            </a:pPr>
            <a:r>
              <a:rPr lang="en-US" sz="1200" dirty="0">
                <a:solidFill>
                  <a:schemeClr val="dk1"/>
                </a:solidFill>
              </a:rPr>
              <a:t>You will also receive both the Power Point Deck for today’s presentation, as well as a link to the recording.</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37" name="Google Shape;137;p3:notes"/>
          <p:cNvSpPr txBox="1">
            <a:spLocks noGrp="1"/>
          </p:cNvSpPr>
          <p:nvPr>
            <p:ph type="sldNum" idx="12"/>
          </p:nvPr>
        </p:nvSpPr>
        <p:spPr>
          <a:xfrm>
            <a:off x="3970938" y="8829972"/>
            <a:ext cx="3037840" cy="466434"/>
          </a:xfrm>
          <a:prstGeom prst="rect">
            <a:avLst/>
          </a:prstGeom>
          <a:noFill/>
          <a:ln>
            <a:noFill/>
          </a:ln>
        </p:spPr>
        <p:txBody>
          <a:bodyPr spcFirstLastPara="1" wrap="square" lIns="93675" tIns="46825" rIns="93675" bIns="4682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4:notes"/>
          <p:cNvSpPr txBox="1">
            <a:spLocks noGrp="1"/>
          </p:cNvSpPr>
          <p:nvPr>
            <p:ph type="body" idx="1"/>
          </p:nvPr>
        </p:nvSpPr>
        <p:spPr>
          <a:xfrm>
            <a:off x="701040" y="4473897"/>
            <a:ext cx="5608320" cy="3660458"/>
          </a:xfrm>
          <a:prstGeom prst="rect">
            <a:avLst/>
          </a:prstGeom>
          <a:noFill/>
          <a:ln>
            <a:noFill/>
          </a:ln>
        </p:spPr>
        <p:txBody>
          <a:bodyPr spcFirstLastPara="1" wrap="square" lIns="93675" tIns="46825" rIns="93675" bIns="46825" anchor="t" anchorCtr="0">
            <a:noAutofit/>
          </a:bodyPr>
          <a:lstStyle/>
          <a:p>
            <a:pPr marL="0" lvl="0" indent="0" algn="l" rtl="0">
              <a:spcBef>
                <a:spcPts val="0"/>
              </a:spcBef>
              <a:spcAft>
                <a:spcPts val="0"/>
              </a:spcAft>
              <a:buNone/>
            </a:pPr>
            <a:r>
              <a:rPr lang="en-US"/>
              <a:t>Presenter: Secretary Rouse</a:t>
            </a:r>
            <a:endParaRPr/>
          </a:p>
        </p:txBody>
      </p:sp>
      <p:sp>
        <p:nvSpPr>
          <p:cNvPr id="151" name="Google Shape;151;p4:notes"/>
          <p:cNvSpPr txBox="1">
            <a:spLocks noGrp="1"/>
          </p:cNvSpPr>
          <p:nvPr>
            <p:ph type="sldNum" idx="12"/>
          </p:nvPr>
        </p:nvSpPr>
        <p:spPr>
          <a:xfrm>
            <a:off x="3970938" y="8829972"/>
            <a:ext cx="3037840" cy="466434"/>
          </a:xfrm>
          <a:prstGeom prst="rect">
            <a:avLst/>
          </a:prstGeom>
          <a:noFill/>
          <a:ln>
            <a:noFill/>
          </a:ln>
        </p:spPr>
        <p:txBody>
          <a:bodyPr spcFirstLastPara="1" wrap="square" lIns="93675" tIns="46825" rIns="93675" bIns="4682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5:notes"/>
          <p:cNvSpPr txBox="1">
            <a:spLocks noGrp="1"/>
          </p:cNvSpPr>
          <p:nvPr>
            <p:ph type="body" idx="1"/>
          </p:nvPr>
        </p:nvSpPr>
        <p:spPr>
          <a:xfrm>
            <a:off x="701040" y="4473897"/>
            <a:ext cx="5608320" cy="3660458"/>
          </a:xfrm>
          <a:prstGeom prst="rect">
            <a:avLst/>
          </a:prstGeom>
          <a:noFill/>
          <a:ln>
            <a:noFill/>
          </a:ln>
        </p:spPr>
        <p:txBody>
          <a:bodyPr spcFirstLastPara="1" wrap="square" lIns="93675" tIns="46825" rIns="93675" bIns="46825" anchor="t" anchorCtr="0">
            <a:noAutofit/>
          </a:bodyPr>
          <a:lstStyle/>
          <a:p>
            <a:pPr marL="0" lvl="0" indent="0" algn="l" rtl="0">
              <a:spcBef>
                <a:spcPts val="0"/>
              </a:spcBef>
              <a:spcAft>
                <a:spcPts val="0"/>
              </a:spcAft>
              <a:buNone/>
            </a:pPr>
            <a:r>
              <a:rPr lang="en-US"/>
              <a:t>Slide Presenter: Secretary Rouse --- Complete by end of year according to state: Walmart fully live for state and locals, contract browsing fully live by end of year. (Phyllis FYI this means we are working with vendors to upload visually appealing catalogs from vendors)</a:t>
            </a:r>
            <a:endParaRPr/>
          </a:p>
        </p:txBody>
      </p:sp>
      <p:sp>
        <p:nvSpPr>
          <p:cNvPr id="160" name="Google Shape;160;p5:notes"/>
          <p:cNvSpPr txBox="1">
            <a:spLocks noGrp="1"/>
          </p:cNvSpPr>
          <p:nvPr>
            <p:ph type="sldNum" idx="12"/>
          </p:nvPr>
        </p:nvSpPr>
        <p:spPr>
          <a:xfrm>
            <a:off x="3970938" y="8829972"/>
            <a:ext cx="3037840" cy="466434"/>
          </a:xfrm>
          <a:prstGeom prst="rect">
            <a:avLst/>
          </a:prstGeom>
          <a:noFill/>
          <a:ln>
            <a:noFill/>
          </a:ln>
        </p:spPr>
        <p:txBody>
          <a:bodyPr spcFirstLastPara="1" wrap="square" lIns="93675" tIns="46825" rIns="93675" bIns="4682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6:notes"/>
          <p:cNvSpPr txBox="1">
            <a:spLocks noGrp="1"/>
          </p:cNvSpPr>
          <p:nvPr>
            <p:ph type="body" idx="1"/>
          </p:nvPr>
        </p:nvSpPr>
        <p:spPr>
          <a:xfrm>
            <a:off x="701040" y="4473897"/>
            <a:ext cx="5608320" cy="3660458"/>
          </a:xfrm>
          <a:prstGeom prst="rect">
            <a:avLst/>
          </a:prstGeom>
          <a:noFill/>
          <a:ln>
            <a:noFill/>
          </a:ln>
        </p:spPr>
        <p:txBody>
          <a:bodyPr spcFirstLastPara="1" wrap="square" lIns="93675" tIns="46825" rIns="93675" bIns="46825" anchor="t" anchorCtr="0">
            <a:noAutofit/>
          </a:bodyPr>
          <a:lstStyle/>
          <a:p>
            <a:pPr marL="0" lvl="0" indent="0" algn="l" rtl="0">
              <a:spcBef>
                <a:spcPts val="0"/>
              </a:spcBef>
              <a:spcAft>
                <a:spcPts val="0"/>
              </a:spcAft>
              <a:buNone/>
            </a:pPr>
            <a:r>
              <a:rPr lang="en-US" dirty="0"/>
              <a:t>Presenter: Neil</a:t>
            </a:r>
            <a:endParaRPr dirty="0"/>
          </a:p>
        </p:txBody>
      </p:sp>
      <p:sp>
        <p:nvSpPr>
          <p:cNvPr id="178" name="Google Shape;178;p6:notes"/>
          <p:cNvSpPr txBox="1">
            <a:spLocks noGrp="1"/>
          </p:cNvSpPr>
          <p:nvPr>
            <p:ph type="sldNum" idx="12"/>
          </p:nvPr>
        </p:nvSpPr>
        <p:spPr>
          <a:xfrm>
            <a:off x="3970938" y="8829972"/>
            <a:ext cx="3037840" cy="466434"/>
          </a:xfrm>
          <a:prstGeom prst="rect">
            <a:avLst/>
          </a:prstGeom>
          <a:noFill/>
          <a:ln>
            <a:noFill/>
          </a:ln>
        </p:spPr>
        <p:txBody>
          <a:bodyPr spcFirstLastPara="1" wrap="square" lIns="93675" tIns="46825" rIns="93675" bIns="4682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701040" y="4473897"/>
            <a:ext cx="5608320" cy="3660458"/>
          </a:xfrm>
          <a:prstGeom prst="rect">
            <a:avLst/>
          </a:prstGeom>
          <a:noFill/>
          <a:ln>
            <a:noFill/>
          </a:ln>
        </p:spPr>
        <p:txBody>
          <a:bodyPr spcFirstLastPara="1" wrap="square" lIns="93675" tIns="46825" rIns="93675" bIns="46825" anchor="t" anchorCtr="0">
            <a:noAutofit/>
          </a:bodyPr>
          <a:lstStyle/>
          <a:p>
            <a:pPr marL="0" lvl="0" indent="0" algn="l" rtl="0">
              <a:spcBef>
                <a:spcPts val="0"/>
              </a:spcBef>
              <a:spcAft>
                <a:spcPts val="0"/>
              </a:spcAft>
              <a:buNone/>
            </a:pPr>
            <a:r>
              <a:rPr lang="en-US" dirty="0"/>
              <a:t>Presenter: TSS Purchasing </a:t>
            </a:r>
            <a:r>
              <a:rPr lang="en-US"/>
              <a:t>Resource?</a:t>
            </a:r>
            <a:endParaRPr lang="en-US" dirty="0"/>
          </a:p>
        </p:txBody>
      </p:sp>
      <p:sp>
        <p:nvSpPr>
          <p:cNvPr id="188" name="Google Shape;188;p7:notes"/>
          <p:cNvSpPr txBox="1">
            <a:spLocks noGrp="1"/>
          </p:cNvSpPr>
          <p:nvPr>
            <p:ph type="sldNum" idx="12"/>
          </p:nvPr>
        </p:nvSpPr>
        <p:spPr>
          <a:xfrm>
            <a:off x="3970938" y="8829972"/>
            <a:ext cx="3037840" cy="466434"/>
          </a:xfrm>
          <a:prstGeom prst="rect">
            <a:avLst/>
          </a:prstGeom>
          <a:noFill/>
          <a:ln>
            <a:noFill/>
          </a:ln>
        </p:spPr>
        <p:txBody>
          <a:bodyPr spcFirstLastPara="1" wrap="square" lIns="93675" tIns="46825" rIns="93675" bIns="4682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701040" y="4473897"/>
            <a:ext cx="5608320" cy="3660458"/>
          </a:xfrm>
          <a:prstGeom prst="rect">
            <a:avLst/>
          </a:prstGeom>
          <a:noFill/>
          <a:ln>
            <a:noFill/>
          </a:ln>
        </p:spPr>
        <p:txBody>
          <a:bodyPr spcFirstLastPara="1" wrap="square" lIns="93675" tIns="46825" rIns="93675" bIns="46825" anchor="t" anchorCtr="0">
            <a:noAutofit/>
          </a:bodyPr>
          <a:lstStyle/>
          <a:p>
            <a:pPr marL="0" lvl="0" indent="0" algn="l" rtl="0">
              <a:spcBef>
                <a:spcPts val="0"/>
              </a:spcBef>
              <a:spcAft>
                <a:spcPts val="0"/>
              </a:spcAft>
              <a:buNone/>
            </a:pPr>
            <a:r>
              <a:rPr lang="en-US"/>
              <a:t>Slide Presenter:Neil</a:t>
            </a:r>
            <a:endParaRPr/>
          </a:p>
        </p:txBody>
      </p:sp>
      <p:sp>
        <p:nvSpPr>
          <p:cNvPr id="199" name="Google Shape;199;p8:notes"/>
          <p:cNvSpPr txBox="1">
            <a:spLocks noGrp="1"/>
          </p:cNvSpPr>
          <p:nvPr>
            <p:ph type="sldNum" idx="12"/>
          </p:nvPr>
        </p:nvSpPr>
        <p:spPr>
          <a:xfrm>
            <a:off x="3970938" y="8829972"/>
            <a:ext cx="3037840" cy="466434"/>
          </a:xfrm>
          <a:prstGeom prst="rect">
            <a:avLst/>
          </a:prstGeom>
          <a:noFill/>
          <a:ln>
            <a:noFill/>
          </a:ln>
        </p:spPr>
        <p:txBody>
          <a:bodyPr spcFirstLastPara="1" wrap="square" lIns="93675" tIns="46825" rIns="93675" bIns="4682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9:notes"/>
          <p:cNvSpPr txBox="1">
            <a:spLocks noGrp="1"/>
          </p:cNvSpPr>
          <p:nvPr>
            <p:ph type="body" idx="1"/>
          </p:nvPr>
        </p:nvSpPr>
        <p:spPr>
          <a:xfrm>
            <a:off x="701040" y="4473897"/>
            <a:ext cx="5608320" cy="3660458"/>
          </a:xfrm>
          <a:prstGeom prst="rect">
            <a:avLst/>
          </a:prstGeom>
          <a:noFill/>
          <a:ln>
            <a:noFill/>
          </a:ln>
        </p:spPr>
        <p:txBody>
          <a:bodyPr spcFirstLastPara="1" wrap="square" lIns="93675" tIns="46825" rIns="93675" bIns="46825" anchor="t" anchorCtr="0">
            <a:noAutofit/>
          </a:bodyPr>
          <a:lstStyle/>
          <a:p>
            <a:pPr marL="0" lvl="0" indent="0" algn="l" rtl="0">
              <a:spcBef>
                <a:spcPts val="0"/>
              </a:spcBef>
              <a:spcAft>
                <a:spcPts val="0"/>
              </a:spcAft>
              <a:buNone/>
            </a:pPr>
            <a:r>
              <a:rPr lang="en-US" dirty="0"/>
              <a:t>Slide Presenter: Neil</a:t>
            </a:r>
            <a:endParaRPr dirty="0"/>
          </a:p>
        </p:txBody>
      </p:sp>
      <p:sp>
        <p:nvSpPr>
          <p:cNvPr id="208" name="Google Shape;208;p9:notes"/>
          <p:cNvSpPr txBox="1">
            <a:spLocks noGrp="1"/>
          </p:cNvSpPr>
          <p:nvPr>
            <p:ph type="sldNum" idx="12"/>
          </p:nvPr>
        </p:nvSpPr>
        <p:spPr>
          <a:xfrm>
            <a:off x="3970938" y="8829972"/>
            <a:ext cx="3037840" cy="466434"/>
          </a:xfrm>
          <a:prstGeom prst="rect">
            <a:avLst/>
          </a:prstGeom>
          <a:noFill/>
          <a:ln>
            <a:noFill/>
          </a:ln>
        </p:spPr>
        <p:txBody>
          <a:bodyPr spcFirstLastPara="1" wrap="square" lIns="93675" tIns="46825" rIns="93675" bIns="4682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
          <p:cNvSpPr/>
          <p:nvPr/>
        </p:nvSpPr>
        <p:spPr>
          <a:xfrm>
            <a:off x="446534" y="3085765"/>
            <a:ext cx="11262866" cy="3304800"/>
          </a:xfrm>
          <a:prstGeom prst="rect">
            <a:avLst/>
          </a:prstGeom>
          <a:solidFill>
            <a:srgbClr val="005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Avenir"/>
              <a:buNone/>
              <a:defRPr sz="3600">
                <a:solidFill>
                  <a:schemeClr val="accent1"/>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lvl1pPr lvl="0" algn="l">
              <a:spcBef>
                <a:spcPts val="320"/>
              </a:spcBef>
              <a:spcAft>
                <a:spcPts val="0"/>
              </a:spcAft>
              <a:buSzPts val="1472"/>
              <a:buNone/>
              <a:defRPr sz="1600" cap="none">
                <a:solidFill>
                  <a:schemeClr val="accent2"/>
                </a:solidFill>
                <a:latin typeface="Avenir"/>
                <a:ea typeface="Avenir"/>
                <a:cs typeface="Avenir"/>
                <a:sym typeface="Avenir"/>
              </a:defRPr>
            </a:lvl1pPr>
            <a:lvl2pPr lvl="1" algn="ctr">
              <a:spcBef>
                <a:spcPts val="600"/>
              </a:spcBef>
              <a:spcAft>
                <a:spcPts val="0"/>
              </a:spcAft>
              <a:buSzPts val="1472"/>
              <a:buNone/>
              <a:defRPr>
                <a:solidFill>
                  <a:srgbClr val="8897AF"/>
                </a:solidFill>
              </a:defRPr>
            </a:lvl2pPr>
            <a:lvl3pPr lvl="2" algn="ctr">
              <a:spcBef>
                <a:spcPts val="600"/>
              </a:spcBef>
              <a:spcAft>
                <a:spcPts val="0"/>
              </a:spcAft>
              <a:buSzPts val="1288"/>
              <a:buNone/>
              <a:defRPr>
                <a:solidFill>
                  <a:srgbClr val="8897AF"/>
                </a:solidFill>
              </a:defRPr>
            </a:lvl3pPr>
            <a:lvl4pPr lvl="3" algn="ctr">
              <a:spcBef>
                <a:spcPts val="600"/>
              </a:spcBef>
              <a:spcAft>
                <a:spcPts val="0"/>
              </a:spcAft>
              <a:buSzPts val="1104"/>
              <a:buNone/>
              <a:defRPr>
                <a:solidFill>
                  <a:srgbClr val="8897AF"/>
                </a:solidFill>
              </a:defRPr>
            </a:lvl4pPr>
            <a:lvl5pPr lvl="4" algn="ctr">
              <a:spcBef>
                <a:spcPts val="600"/>
              </a:spcBef>
              <a:spcAft>
                <a:spcPts val="0"/>
              </a:spcAft>
              <a:buSzPts val="1104"/>
              <a:buNone/>
              <a:defRPr>
                <a:solidFill>
                  <a:srgbClr val="8897AF"/>
                </a:solidFill>
              </a:defRPr>
            </a:lvl5pPr>
            <a:lvl6pPr lvl="5" algn="ctr">
              <a:spcBef>
                <a:spcPts val="600"/>
              </a:spcBef>
              <a:spcAft>
                <a:spcPts val="0"/>
              </a:spcAft>
              <a:buSzPts val="1104"/>
              <a:buNone/>
              <a:defRPr>
                <a:solidFill>
                  <a:srgbClr val="8897AF"/>
                </a:solidFill>
              </a:defRPr>
            </a:lvl6pPr>
            <a:lvl7pPr lvl="6" algn="ctr">
              <a:spcBef>
                <a:spcPts val="600"/>
              </a:spcBef>
              <a:spcAft>
                <a:spcPts val="0"/>
              </a:spcAft>
              <a:buSzPts val="1104"/>
              <a:buNone/>
              <a:defRPr>
                <a:solidFill>
                  <a:srgbClr val="8897AF"/>
                </a:solidFill>
              </a:defRPr>
            </a:lvl7pPr>
            <a:lvl8pPr lvl="7" algn="ctr">
              <a:spcBef>
                <a:spcPts val="600"/>
              </a:spcBef>
              <a:spcAft>
                <a:spcPts val="0"/>
              </a:spcAft>
              <a:buSzPts val="1104"/>
              <a:buNone/>
              <a:defRPr>
                <a:solidFill>
                  <a:srgbClr val="8897AF"/>
                </a:solidFill>
              </a:defRPr>
            </a:lvl8pPr>
            <a:lvl9pPr lvl="8" algn="ctr">
              <a:spcBef>
                <a:spcPts val="600"/>
              </a:spcBef>
              <a:spcAft>
                <a:spcPts val="600"/>
              </a:spcAft>
              <a:buSzPts val="1104"/>
              <a:buNone/>
              <a:defRPr>
                <a:solidFill>
                  <a:srgbClr val="8897AF"/>
                </a:solidFill>
              </a:defRPr>
            </a:lvl9pPr>
          </a:lstStyle>
          <a:p>
            <a:endParaRPr/>
          </a:p>
        </p:txBody>
      </p:sp>
      <p:sp>
        <p:nvSpPr>
          <p:cNvPr id="22" name="Google Shape;22;p2"/>
          <p:cNvSpPr txBox="1">
            <a:spLocks noGrp="1"/>
          </p:cNvSpPr>
          <p:nvPr>
            <p:ph type="dt" idx="10"/>
          </p:nvPr>
        </p:nvSpPr>
        <p:spPr>
          <a:xfrm>
            <a:off x="7605951" y="5956137"/>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008EE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008EE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10558300" y="5956137"/>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8EE4"/>
                </a:solidFill>
                <a:latin typeface="Gill Sans"/>
                <a:ea typeface="Gill Sans"/>
                <a:cs typeface="Gill Sans"/>
                <a:sym typeface="Gill Sans"/>
              </a:defRPr>
            </a:lvl1pPr>
            <a:lvl2pPr marL="0" lvl="1" indent="0" algn="r">
              <a:spcBef>
                <a:spcPts val="0"/>
              </a:spcBef>
              <a:buNone/>
              <a:defRPr sz="900" b="0" i="0" u="none" strike="noStrike" cap="none">
                <a:solidFill>
                  <a:srgbClr val="008EE4"/>
                </a:solidFill>
                <a:latin typeface="Gill Sans"/>
                <a:ea typeface="Gill Sans"/>
                <a:cs typeface="Gill Sans"/>
                <a:sym typeface="Gill Sans"/>
              </a:defRPr>
            </a:lvl2pPr>
            <a:lvl3pPr marL="0" lvl="2" indent="0" algn="r">
              <a:spcBef>
                <a:spcPts val="0"/>
              </a:spcBef>
              <a:buNone/>
              <a:defRPr sz="900" b="0" i="0" u="none" strike="noStrike" cap="none">
                <a:solidFill>
                  <a:srgbClr val="008EE4"/>
                </a:solidFill>
                <a:latin typeface="Gill Sans"/>
                <a:ea typeface="Gill Sans"/>
                <a:cs typeface="Gill Sans"/>
                <a:sym typeface="Gill Sans"/>
              </a:defRPr>
            </a:lvl3pPr>
            <a:lvl4pPr marL="0" lvl="3" indent="0" algn="r">
              <a:spcBef>
                <a:spcPts val="0"/>
              </a:spcBef>
              <a:buNone/>
              <a:defRPr sz="900" b="0" i="0" u="none" strike="noStrike" cap="none">
                <a:solidFill>
                  <a:srgbClr val="008EE4"/>
                </a:solidFill>
                <a:latin typeface="Gill Sans"/>
                <a:ea typeface="Gill Sans"/>
                <a:cs typeface="Gill Sans"/>
                <a:sym typeface="Gill Sans"/>
              </a:defRPr>
            </a:lvl4pPr>
            <a:lvl5pPr marL="0" lvl="4" indent="0" algn="r">
              <a:spcBef>
                <a:spcPts val="0"/>
              </a:spcBef>
              <a:buNone/>
              <a:defRPr sz="900" b="0" i="0" u="none" strike="noStrike" cap="none">
                <a:solidFill>
                  <a:srgbClr val="008EE4"/>
                </a:solidFill>
                <a:latin typeface="Gill Sans"/>
                <a:ea typeface="Gill Sans"/>
                <a:cs typeface="Gill Sans"/>
                <a:sym typeface="Gill Sans"/>
              </a:defRPr>
            </a:lvl5pPr>
            <a:lvl6pPr marL="0" lvl="5" indent="0" algn="r">
              <a:spcBef>
                <a:spcPts val="0"/>
              </a:spcBef>
              <a:buNone/>
              <a:defRPr sz="900" b="0" i="0" u="none" strike="noStrike" cap="none">
                <a:solidFill>
                  <a:srgbClr val="008EE4"/>
                </a:solidFill>
                <a:latin typeface="Gill Sans"/>
                <a:ea typeface="Gill Sans"/>
                <a:cs typeface="Gill Sans"/>
                <a:sym typeface="Gill Sans"/>
              </a:defRPr>
            </a:lvl6pPr>
            <a:lvl7pPr marL="0" lvl="6" indent="0" algn="r">
              <a:spcBef>
                <a:spcPts val="0"/>
              </a:spcBef>
              <a:buNone/>
              <a:defRPr sz="900" b="0" i="0" u="none" strike="noStrike" cap="none">
                <a:solidFill>
                  <a:srgbClr val="008EE4"/>
                </a:solidFill>
                <a:latin typeface="Gill Sans"/>
                <a:ea typeface="Gill Sans"/>
                <a:cs typeface="Gill Sans"/>
                <a:sym typeface="Gill Sans"/>
              </a:defRPr>
            </a:lvl7pPr>
            <a:lvl8pPr marL="0" lvl="7" indent="0" algn="r">
              <a:spcBef>
                <a:spcPts val="0"/>
              </a:spcBef>
              <a:buNone/>
              <a:defRPr sz="900" b="0" i="0" u="none" strike="noStrike" cap="none">
                <a:solidFill>
                  <a:srgbClr val="008EE4"/>
                </a:solidFill>
                <a:latin typeface="Gill Sans"/>
                <a:ea typeface="Gill Sans"/>
                <a:cs typeface="Gill Sans"/>
                <a:sym typeface="Gill Sans"/>
              </a:defRPr>
            </a:lvl8pPr>
            <a:lvl9pPr marL="0" lvl="8" indent="0" algn="r">
              <a:spcBef>
                <a:spcPts val="0"/>
              </a:spcBef>
              <a:buNone/>
              <a:defRPr sz="900" b="0" i="0" u="none" strike="noStrike" cap="none">
                <a:solidFill>
                  <a:srgbClr val="008EE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25" name="Google Shape;25;p2"/>
          <p:cNvCxnSpPr/>
          <p:nvPr/>
        </p:nvCxnSpPr>
        <p:spPr>
          <a:xfrm rot="10800000" flipH="1">
            <a:off x="3049" y="5937956"/>
            <a:ext cx="8241" cy="5644"/>
          </a:xfrm>
          <a:prstGeom prst="straightConnector1">
            <a:avLst/>
          </a:prstGeom>
          <a:noFill/>
          <a:ln w="12700" cap="rnd" cmpd="sng">
            <a:solidFill>
              <a:srgbClr val="004B79"/>
            </a:solidFill>
            <a:prstDash val="solid"/>
            <a:round/>
            <a:headEnd type="none" w="sm" len="sm"/>
            <a:tailEnd type="none" w="sm" len="sm"/>
          </a:ln>
        </p:spPr>
      </p:cxnSp>
      <p:cxnSp>
        <p:nvCxnSpPr>
          <p:cNvPr id="26" name="Google Shape;26;p2"/>
          <p:cNvCxnSpPr/>
          <p:nvPr/>
        </p:nvCxnSpPr>
        <p:spPr>
          <a:xfrm rot="10800000" flipH="1">
            <a:off x="3049" y="5937956"/>
            <a:ext cx="8241" cy="5644"/>
          </a:xfrm>
          <a:prstGeom prst="straightConnector1">
            <a:avLst/>
          </a:prstGeom>
          <a:noFill/>
          <a:ln w="12700" cap="rnd" cmpd="sng">
            <a:solidFill>
              <a:srgbClr val="004B79"/>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venir"/>
              <a:buNone/>
              <a:defRPr sz="2400" b="0">
                <a:solidFill>
                  <a:schemeClr val="accent1"/>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a:spLocks noGrp="1"/>
          </p:cNvSpPr>
          <p:nvPr>
            <p:ph type="pic" idx="2"/>
          </p:nvPr>
        </p:nvSpPr>
        <p:spPr>
          <a:xfrm>
            <a:off x="447817" y="599725"/>
            <a:ext cx="11290859" cy="3557252"/>
          </a:xfrm>
          <a:prstGeom prst="rect">
            <a:avLst/>
          </a:prstGeom>
          <a:noFill/>
          <a:ln>
            <a:noFill/>
          </a:ln>
        </p:spPr>
      </p:sp>
      <p:sp>
        <p:nvSpPr>
          <p:cNvPr id="82" name="Google Shape;82;p11"/>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spcBef>
                <a:spcPts val="240"/>
              </a:spcBef>
              <a:spcAft>
                <a:spcPts val="0"/>
              </a:spcAft>
              <a:buSzPts val="1104"/>
              <a:buNone/>
              <a:defRPr sz="1200">
                <a:latin typeface="Calibri"/>
                <a:ea typeface="Calibri"/>
                <a:cs typeface="Calibri"/>
                <a:sym typeface="Calibri"/>
              </a:defRPr>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83" name="Google Shape;83;p11"/>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2"/>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2"/>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venir"/>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body" idx="1"/>
          </p:nvPr>
        </p:nvSpPr>
        <p:spPr>
          <a:xfrm rot="5400000">
            <a:off x="4334603" y="-1417408"/>
            <a:ext cx="3522794" cy="11029616"/>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vl2pPr>
            <a:lvl3pPr marL="1371600" lvl="2" indent="-310388" algn="l">
              <a:spcBef>
                <a:spcPts val="600"/>
              </a:spcBef>
              <a:spcAft>
                <a:spcPts val="0"/>
              </a:spcAft>
              <a:buSzPts val="1288"/>
              <a:buChar char="◼"/>
              <a:defRPr/>
            </a:lvl3pPr>
            <a:lvl4pPr marL="1828800" lvl="3" indent="-298703" algn="l">
              <a:spcBef>
                <a:spcPts val="600"/>
              </a:spcBef>
              <a:spcAft>
                <a:spcPts val="0"/>
              </a:spcAft>
              <a:buSzPts val="1104"/>
              <a:buChar char="◼"/>
              <a:defRPr/>
            </a:lvl4pPr>
            <a:lvl5pPr marL="2286000" lvl="4" indent="-298704" algn="l">
              <a:spcBef>
                <a:spcPts val="600"/>
              </a:spcBef>
              <a:spcAft>
                <a:spcPts val="0"/>
              </a:spcAft>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90" name="Google Shape;90;p1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3"/>
          <p:cNvSpPr/>
          <p:nvPr/>
        </p:nvSpPr>
        <p:spPr>
          <a:xfrm>
            <a:off x="8839201" y="599725"/>
            <a:ext cx="2906817"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txBox="1">
            <a:spLocks noGrp="1"/>
          </p:cNvSpPr>
          <p:nvPr>
            <p:ph type="title"/>
          </p:nvPr>
        </p:nvSpPr>
        <p:spPr>
          <a:xfrm rot="5400000">
            <a:off x="7249746" y="2265181"/>
            <a:ext cx="5183073" cy="200416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3"/>
          <p:cNvSpPr txBox="1">
            <a:spLocks noGrp="1"/>
          </p:cNvSpPr>
          <p:nvPr>
            <p:ph type="body" idx="1"/>
          </p:nvPr>
        </p:nvSpPr>
        <p:spPr>
          <a:xfrm rot="5400000">
            <a:off x="2131526" y="-680877"/>
            <a:ext cx="5183073" cy="789627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97" name="Google Shape;97;p13"/>
          <p:cNvSpPr txBox="1">
            <a:spLocks noGrp="1"/>
          </p:cNvSpPr>
          <p:nvPr>
            <p:ph type="dt" idx="10"/>
          </p:nvPr>
        </p:nvSpPr>
        <p:spPr>
          <a:xfrm>
            <a:off x="8993673" y="5956137"/>
            <a:ext cx="132814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008EE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ftr" idx="11"/>
          </p:nvPr>
        </p:nvSpPr>
        <p:spPr>
          <a:xfrm>
            <a:off x="774923" y="5951811"/>
            <a:ext cx="78962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3"/>
          <p:cNvSpPr txBox="1">
            <a:spLocks noGrp="1"/>
          </p:cNvSpPr>
          <p:nvPr>
            <p:ph type="sldNum" idx="12"/>
          </p:nvPr>
        </p:nvSpPr>
        <p:spPr>
          <a:xfrm>
            <a:off x="10446615" y="5956137"/>
            <a:ext cx="116419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008EE4"/>
                </a:solidFill>
                <a:latin typeface="Gill Sans"/>
                <a:ea typeface="Gill Sans"/>
                <a:cs typeface="Gill Sans"/>
                <a:sym typeface="Gill Sans"/>
              </a:defRPr>
            </a:lvl1pPr>
            <a:lvl2pPr marL="0" lvl="1" indent="0" algn="r">
              <a:spcBef>
                <a:spcPts val="0"/>
              </a:spcBef>
              <a:buNone/>
              <a:defRPr sz="900">
                <a:solidFill>
                  <a:srgbClr val="008EE4"/>
                </a:solidFill>
                <a:latin typeface="Gill Sans"/>
                <a:ea typeface="Gill Sans"/>
                <a:cs typeface="Gill Sans"/>
                <a:sym typeface="Gill Sans"/>
              </a:defRPr>
            </a:lvl2pPr>
            <a:lvl3pPr marL="0" lvl="2" indent="0" algn="r">
              <a:spcBef>
                <a:spcPts val="0"/>
              </a:spcBef>
              <a:buNone/>
              <a:defRPr sz="900">
                <a:solidFill>
                  <a:srgbClr val="008EE4"/>
                </a:solidFill>
                <a:latin typeface="Gill Sans"/>
                <a:ea typeface="Gill Sans"/>
                <a:cs typeface="Gill Sans"/>
                <a:sym typeface="Gill Sans"/>
              </a:defRPr>
            </a:lvl3pPr>
            <a:lvl4pPr marL="0" lvl="3" indent="0" algn="r">
              <a:spcBef>
                <a:spcPts val="0"/>
              </a:spcBef>
              <a:buNone/>
              <a:defRPr sz="900">
                <a:solidFill>
                  <a:srgbClr val="008EE4"/>
                </a:solidFill>
                <a:latin typeface="Gill Sans"/>
                <a:ea typeface="Gill Sans"/>
                <a:cs typeface="Gill Sans"/>
                <a:sym typeface="Gill Sans"/>
              </a:defRPr>
            </a:lvl4pPr>
            <a:lvl5pPr marL="0" lvl="4" indent="0" algn="r">
              <a:spcBef>
                <a:spcPts val="0"/>
              </a:spcBef>
              <a:buNone/>
              <a:defRPr sz="900">
                <a:solidFill>
                  <a:srgbClr val="008EE4"/>
                </a:solidFill>
                <a:latin typeface="Gill Sans"/>
                <a:ea typeface="Gill Sans"/>
                <a:cs typeface="Gill Sans"/>
                <a:sym typeface="Gill Sans"/>
              </a:defRPr>
            </a:lvl5pPr>
            <a:lvl6pPr marL="0" lvl="5" indent="0" algn="r">
              <a:spcBef>
                <a:spcPts val="0"/>
              </a:spcBef>
              <a:buNone/>
              <a:defRPr sz="900">
                <a:solidFill>
                  <a:srgbClr val="008EE4"/>
                </a:solidFill>
                <a:latin typeface="Gill Sans"/>
                <a:ea typeface="Gill Sans"/>
                <a:cs typeface="Gill Sans"/>
                <a:sym typeface="Gill Sans"/>
              </a:defRPr>
            </a:lvl6pPr>
            <a:lvl7pPr marL="0" lvl="6" indent="0" algn="r">
              <a:spcBef>
                <a:spcPts val="0"/>
              </a:spcBef>
              <a:buNone/>
              <a:defRPr sz="900">
                <a:solidFill>
                  <a:srgbClr val="008EE4"/>
                </a:solidFill>
                <a:latin typeface="Gill Sans"/>
                <a:ea typeface="Gill Sans"/>
                <a:cs typeface="Gill Sans"/>
                <a:sym typeface="Gill Sans"/>
              </a:defRPr>
            </a:lvl7pPr>
            <a:lvl8pPr marL="0" lvl="7" indent="0" algn="r">
              <a:spcBef>
                <a:spcPts val="0"/>
              </a:spcBef>
              <a:buNone/>
              <a:defRPr sz="900">
                <a:solidFill>
                  <a:srgbClr val="008EE4"/>
                </a:solidFill>
                <a:latin typeface="Gill Sans"/>
                <a:ea typeface="Gill Sans"/>
                <a:cs typeface="Gill Sans"/>
                <a:sym typeface="Gill Sans"/>
              </a:defRPr>
            </a:lvl8pPr>
            <a:lvl9pPr marL="0" lvl="8" indent="0" algn="r">
              <a:spcBef>
                <a:spcPts val="0"/>
              </a:spcBef>
              <a:buNone/>
              <a:defRPr sz="900">
                <a:solidFill>
                  <a:srgbClr val="008EE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venir"/>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atin typeface="Calibri"/>
                <a:ea typeface="Calibri"/>
                <a:cs typeface="Calibri"/>
                <a:sym typeface="Calibri"/>
              </a:defRPr>
            </a:lvl1pPr>
            <a:lvl2pPr marL="914400" lvl="1" indent="-322072" algn="l">
              <a:spcBef>
                <a:spcPts val="600"/>
              </a:spcBef>
              <a:spcAft>
                <a:spcPts val="0"/>
              </a:spcAft>
              <a:buSzPts val="1472"/>
              <a:buChar char="◼"/>
              <a:defRPr>
                <a:latin typeface="Calibri"/>
                <a:ea typeface="Calibri"/>
                <a:cs typeface="Calibri"/>
                <a:sym typeface="Calibri"/>
              </a:defRPr>
            </a:lvl2pPr>
            <a:lvl3pPr marL="1371600" lvl="2" indent="-310388" algn="l">
              <a:spcBef>
                <a:spcPts val="600"/>
              </a:spcBef>
              <a:spcAft>
                <a:spcPts val="0"/>
              </a:spcAft>
              <a:buSzPts val="1288"/>
              <a:buChar char="◼"/>
              <a:defRPr>
                <a:latin typeface="Calibri"/>
                <a:ea typeface="Calibri"/>
                <a:cs typeface="Calibri"/>
                <a:sym typeface="Calibri"/>
              </a:defRPr>
            </a:lvl3pPr>
            <a:lvl4pPr marL="1828800" lvl="3" indent="-298703" algn="l">
              <a:spcBef>
                <a:spcPts val="600"/>
              </a:spcBef>
              <a:spcAft>
                <a:spcPts val="0"/>
              </a:spcAft>
              <a:buSzPts val="1104"/>
              <a:buChar char="◼"/>
              <a:defRPr>
                <a:latin typeface="Calibri"/>
                <a:ea typeface="Calibri"/>
                <a:cs typeface="Calibri"/>
                <a:sym typeface="Calibri"/>
              </a:defRPr>
            </a:lvl4pPr>
            <a:lvl5pPr marL="2286000" lvl="4" indent="-298704" algn="l">
              <a:spcBef>
                <a:spcPts val="600"/>
              </a:spcBef>
              <a:spcAft>
                <a:spcPts val="0"/>
              </a:spcAft>
              <a:buSzPts val="1104"/>
              <a:buChar char="◼"/>
              <a:defRPr>
                <a:latin typeface="Calibri"/>
                <a:ea typeface="Calibri"/>
                <a:cs typeface="Calibri"/>
                <a:sym typeface="Calibri"/>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31" name="Google Shape;31;p3"/>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lide">
  <p:cSld name="1_Slide">
    <p:spTree>
      <p:nvGrpSpPr>
        <p:cNvPr id="1" name="Shape 34"/>
        <p:cNvGrpSpPr/>
        <p:nvPr/>
      </p:nvGrpSpPr>
      <p:grpSpPr>
        <a:xfrm>
          <a:off x="0" y="0"/>
          <a:ext cx="0" cy="0"/>
          <a:chOff x="0" y="0"/>
          <a:chExt cx="0" cy="0"/>
        </a:xfrm>
      </p:grpSpPr>
      <p:sp>
        <p:nvSpPr>
          <p:cNvPr id="35" name="Google Shape;35;p4"/>
          <p:cNvSpPr>
            <a:spLocks noGrp="1"/>
          </p:cNvSpPr>
          <p:nvPr>
            <p:ph type="pic" idx="2"/>
          </p:nvPr>
        </p:nvSpPr>
        <p:spPr>
          <a:xfrm>
            <a:off x="5679265" y="-189186"/>
            <a:ext cx="6688234" cy="7236372"/>
          </a:xfrm>
          <a:prstGeom prst="rect">
            <a:avLst/>
          </a:prstGeom>
          <a:solidFill>
            <a:srgbClr val="F2F2F2"/>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p:nvPr/>
        </p:nvSpPr>
        <p:spPr>
          <a:xfrm>
            <a:off x="447817" y="5141974"/>
            <a:ext cx="11290860"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Avenir"/>
              <a:buNone/>
              <a:defRPr sz="3600" b="0" cap="none">
                <a:solidFill>
                  <a:schemeClr val="accent1"/>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656"/>
              <a:buNone/>
              <a:defRPr sz="1800" cap="none">
                <a:solidFill>
                  <a:schemeClr val="accent2"/>
                </a:solidFill>
                <a:latin typeface="Avenir"/>
                <a:ea typeface="Avenir"/>
                <a:cs typeface="Avenir"/>
                <a:sym typeface="Avenir"/>
              </a:defRPr>
            </a:lvl1pPr>
            <a:lvl2pPr marL="914400" lvl="1" indent="-228600" algn="l">
              <a:spcBef>
                <a:spcPts val="600"/>
              </a:spcBef>
              <a:spcAft>
                <a:spcPts val="0"/>
              </a:spcAft>
              <a:buSzPts val="1656"/>
              <a:buNone/>
              <a:defRPr sz="1800">
                <a:solidFill>
                  <a:srgbClr val="8897AF"/>
                </a:solidFill>
              </a:defRPr>
            </a:lvl2pPr>
            <a:lvl3pPr marL="1371600" lvl="2" indent="-228600" algn="l">
              <a:spcBef>
                <a:spcPts val="600"/>
              </a:spcBef>
              <a:spcAft>
                <a:spcPts val="0"/>
              </a:spcAft>
              <a:buSzPts val="1472"/>
              <a:buNone/>
              <a:defRPr sz="1600">
                <a:solidFill>
                  <a:srgbClr val="8897AF"/>
                </a:solidFill>
              </a:defRPr>
            </a:lvl3pPr>
            <a:lvl4pPr marL="1828800" lvl="3" indent="-228600" algn="l">
              <a:spcBef>
                <a:spcPts val="600"/>
              </a:spcBef>
              <a:spcAft>
                <a:spcPts val="0"/>
              </a:spcAft>
              <a:buSzPts val="1288"/>
              <a:buNone/>
              <a:defRPr sz="1400">
                <a:solidFill>
                  <a:srgbClr val="8897AF"/>
                </a:solidFill>
              </a:defRPr>
            </a:lvl4pPr>
            <a:lvl5pPr marL="2286000" lvl="4" indent="-228600" algn="l">
              <a:spcBef>
                <a:spcPts val="600"/>
              </a:spcBef>
              <a:spcAft>
                <a:spcPts val="0"/>
              </a:spcAft>
              <a:buSzPts val="1288"/>
              <a:buNone/>
              <a:defRPr sz="1400">
                <a:solidFill>
                  <a:srgbClr val="8897AF"/>
                </a:solidFill>
              </a:defRPr>
            </a:lvl5pPr>
            <a:lvl6pPr marL="2743200" lvl="5" indent="-228600" algn="l">
              <a:spcBef>
                <a:spcPts val="600"/>
              </a:spcBef>
              <a:spcAft>
                <a:spcPts val="0"/>
              </a:spcAft>
              <a:buSzPts val="1288"/>
              <a:buNone/>
              <a:defRPr sz="1400">
                <a:solidFill>
                  <a:srgbClr val="8897AF"/>
                </a:solidFill>
              </a:defRPr>
            </a:lvl6pPr>
            <a:lvl7pPr marL="3200400" lvl="6" indent="-228600" algn="l">
              <a:spcBef>
                <a:spcPts val="600"/>
              </a:spcBef>
              <a:spcAft>
                <a:spcPts val="0"/>
              </a:spcAft>
              <a:buSzPts val="1288"/>
              <a:buNone/>
              <a:defRPr sz="1400">
                <a:solidFill>
                  <a:srgbClr val="8897AF"/>
                </a:solidFill>
              </a:defRPr>
            </a:lvl7pPr>
            <a:lvl8pPr marL="3657600" lvl="7" indent="-228600" algn="l">
              <a:spcBef>
                <a:spcPts val="600"/>
              </a:spcBef>
              <a:spcAft>
                <a:spcPts val="0"/>
              </a:spcAft>
              <a:buSzPts val="1288"/>
              <a:buNone/>
              <a:defRPr sz="1400">
                <a:solidFill>
                  <a:srgbClr val="8897AF"/>
                </a:solidFill>
              </a:defRPr>
            </a:lvl8pPr>
            <a:lvl9pPr marL="4114800" lvl="8" indent="-228600" algn="l">
              <a:spcBef>
                <a:spcPts val="600"/>
              </a:spcBef>
              <a:spcAft>
                <a:spcPts val="600"/>
              </a:spcAft>
              <a:buSzPts val="1288"/>
              <a:buNone/>
              <a:defRPr sz="1400">
                <a:solidFill>
                  <a:srgbClr val="8897AF"/>
                </a:solidFill>
              </a:defRPr>
            </a:lvl9pPr>
          </a:lstStyle>
          <a:p>
            <a:endParaRPr/>
          </a:p>
        </p:txBody>
      </p:sp>
      <p:sp>
        <p:nvSpPr>
          <p:cNvPr id="40" name="Google Shape;40;p5"/>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008EE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008EE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008EE4"/>
                </a:solidFill>
                <a:latin typeface="Gill Sans"/>
                <a:ea typeface="Gill Sans"/>
                <a:cs typeface="Gill Sans"/>
                <a:sym typeface="Gill Sans"/>
              </a:defRPr>
            </a:lvl1pPr>
            <a:lvl2pPr marL="0" lvl="1" indent="0" algn="r">
              <a:spcBef>
                <a:spcPts val="0"/>
              </a:spcBef>
              <a:buNone/>
              <a:defRPr sz="900">
                <a:solidFill>
                  <a:srgbClr val="008EE4"/>
                </a:solidFill>
                <a:latin typeface="Gill Sans"/>
                <a:ea typeface="Gill Sans"/>
                <a:cs typeface="Gill Sans"/>
                <a:sym typeface="Gill Sans"/>
              </a:defRPr>
            </a:lvl2pPr>
            <a:lvl3pPr marL="0" lvl="2" indent="0" algn="r">
              <a:spcBef>
                <a:spcPts val="0"/>
              </a:spcBef>
              <a:buNone/>
              <a:defRPr sz="900">
                <a:solidFill>
                  <a:srgbClr val="008EE4"/>
                </a:solidFill>
                <a:latin typeface="Gill Sans"/>
                <a:ea typeface="Gill Sans"/>
                <a:cs typeface="Gill Sans"/>
                <a:sym typeface="Gill Sans"/>
              </a:defRPr>
            </a:lvl3pPr>
            <a:lvl4pPr marL="0" lvl="3" indent="0" algn="r">
              <a:spcBef>
                <a:spcPts val="0"/>
              </a:spcBef>
              <a:buNone/>
              <a:defRPr sz="900">
                <a:solidFill>
                  <a:srgbClr val="008EE4"/>
                </a:solidFill>
                <a:latin typeface="Gill Sans"/>
                <a:ea typeface="Gill Sans"/>
                <a:cs typeface="Gill Sans"/>
                <a:sym typeface="Gill Sans"/>
              </a:defRPr>
            </a:lvl4pPr>
            <a:lvl5pPr marL="0" lvl="4" indent="0" algn="r">
              <a:spcBef>
                <a:spcPts val="0"/>
              </a:spcBef>
              <a:buNone/>
              <a:defRPr sz="900">
                <a:solidFill>
                  <a:srgbClr val="008EE4"/>
                </a:solidFill>
                <a:latin typeface="Gill Sans"/>
                <a:ea typeface="Gill Sans"/>
                <a:cs typeface="Gill Sans"/>
                <a:sym typeface="Gill Sans"/>
              </a:defRPr>
            </a:lvl5pPr>
            <a:lvl6pPr marL="0" lvl="5" indent="0" algn="r">
              <a:spcBef>
                <a:spcPts val="0"/>
              </a:spcBef>
              <a:buNone/>
              <a:defRPr sz="900">
                <a:solidFill>
                  <a:srgbClr val="008EE4"/>
                </a:solidFill>
                <a:latin typeface="Gill Sans"/>
                <a:ea typeface="Gill Sans"/>
                <a:cs typeface="Gill Sans"/>
                <a:sym typeface="Gill Sans"/>
              </a:defRPr>
            </a:lvl6pPr>
            <a:lvl7pPr marL="0" lvl="6" indent="0" algn="r">
              <a:spcBef>
                <a:spcPts val="0"/>
              </a:spcBef>
              <a:buNone/>
              <a:defRPr sz="900">
                <a:solidFill>
                  <a:srgbClr val="008EE4"/>
                </a:solidFill>
                <a:latin typeface="Gill Sans"/>
                <a:ea typeface="Gill Sans"/>
                <a:cs typeface="Gill Sans"/>
                <a:sym typeface="Gill Sans"/>
              </a:defRPr>
            </a:lvl7pPr>
            <a:lvl8pPr marL="0" lvl="7" indent="0" algn="r">
              <a:spcBef>
                <a:spcPts val="0"/>
              </a:spcBef>
              <a:buNone/>
              <a:defRPr sz="900">
                <a:solidFill>
                  <a:srgbClr val="008EE4"/>
                </a:solidFill>
                <a:latin typeface="Gill Sans"/>
                <a:ea typeface="Gill Sans"/>
                <a:cs typeface="Gill Sans"/>
                <a:sym typeface="Gill Sans"/>
              </a:defRPr>
            </a:lvl8pPr>
            <a:lvl9pPr marL="0" lvl="8" indent="0" algn="r">
              <a:spcBef>
                <a:spcPts val="0"/>
              </a:spcBef>
              <a:buNone/>
              <a:defRPr sz="900">
                <a:solidFill>
                  <a:srgbClr val="008EE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6"/>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venir"/>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atin typeface="Calibri"/>
                <a:ea typeface="Calibri"/>
                <a:cs typeface="Calibri"/>
                <a:sym typeface="Calibri"/>
              </a:defRPr>
            </a:lvl1pPr>
            <a:lvl2pPr marL="914400" lvl="1" indent="-322072" algn="l">
              <a:spcBef>
                <a:spcPts val="600"/>
              </a:spcBef>
              <a:spcAft>
                <a:spcPts val="0"/>
              </a:spcAft>
              <a:buSzPts val="1472"/>
              <a:buChar char="◼"/>
              <a:defRPr>
                <a:latin typeface="Calibri"/>
                <a:ea typeface="Calibri"/>
                <a:cs typeface="Calibri"/>
                <a:sym typeface="Calibri"/>
              </a:defRPr>
            </a:lvl2pPr>
            <a:lvl3pPr marL="1371600" lvl="2" indent="-310388" algn="l">
              <a:spcBef>
                <a:spcPts val="600"/>
              </a:spcBef>
              <a:spcAft>
                <a:spcPts val="0"/>
              </a:spcAft>
              <a:buSzPts val="1288"/>
              <a:buChar char="◼"/>
              <a:defRPr>
                <a:latin typeface="Calibri"/>
                <a:ea typeface="Calibri"/>
                <a:cs typeface="Calibri"/>
                <a:sym typeface="Calibri"/>
              </a:defRPr>
            </a:lvl3pPr>
            <a:lvl4pPr marL="1828800" lvl="3" indent="-298703" algn="l">
              <a:spcBef>
                <a:spcPts val="600"/>
              </a:spcBef>
              <a:spcAft>
                <a:spcPts val="0"/>
              </a:spcAft>
              <a:buSzPts val="1104"/>
              <a:buChar char="◼"/>
              <a:defRPr>
                <a:latin typeface="Calibri"/>
                <a:ea typeface="Calibri"/>
                <a:cs typeface="Calibri"/>
                <a:sym typeface="Calibri"/>
              </a:defRPr>
            </a:lvl4pPr>
            <a:lvl5pPr marL="2286000" lvl="4" indent="-298704" algn="l">
              <a:spcBef>
                <a:spcPts val="600"/>
              </a:spcBef>
              <a:spcAft>
                <a:spcPts val="0"/>
              </a:spcAft>
              <a:buSzPts val="1104"/>
              <a:buChar char="◼"/>
              <a:defRPr>
                <a:latin typeface="Calibri"/>
                <a:ea typeface="Calibri"/>
                <a:cs typeface="Calibri"/>
                <a:sym typeface="Calibri"/>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7" name="Google Shape;47;p6"/>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atin typeface="Calibri"/>
                <a:ea typeface="Calibri"/>
                <a:cs typeface="Calibri"/>
                <a:sym typeface="Calibri"/>
              </a:defRPr>
            </a:lvl1pPr>
            <a:lvl2pPr marL="914400" lvl="1" indent="-322072" algn="l">
              <a:spcBef>
                <a:spcPts val="600"/>
              </a:spcBef>
              <a:spcAft>
                <a:spcPts val="0"/>
              </a:spcAft>
              <a:buSzPts val="1472"/>
              <a:buChar char="◼"/>
              <a:defRPr>
                <a:latin typeface="Calibri"/>
                <a:ea typeface="Calibri"/>
                <a:cs typeface="Calibri"/>
                <a:sym typeface="Calibri"/>
              </a:defRPr>
            </a:lvl2pPr>
            <a:lvl3pPr marL="1371600" lvl="2" indent="-310388" algn="l">
              <a:spcBef>
                <a:spcPts val="600"/>
              </a:spcBef>
              <a:spcAft>
                <a:spcPts val="0"/>
              </a:spcAft>
              <a:buSzPts val="1288"/>
              <a:buChar char="◼"/>
              <a:defRPr>
                <a:latin typeface="Calibri"/>
                <a:ea typeface="Calibri"/>
                <a:cs typeface="Calibri"/>
                <a:sym typeface="Calibri"/>
              </a:defRPr>
            </a:lvl3pPr>
            <a:lvl4pPr marL="1828800" lvl="3" indent="-298703" algn="l">
              <a:spcBef>
                <a:spcPts val="600"/>
              </a:spcBef>
              <a:spcAft>
                <a:spcPts val="0"/>
              </a:spcAft>
              <a:buSzPts val="1104"/>
              <a:buChar char="◼"/>
              <a:defRPr>
                <a:latin typeface="Calibri"/>
                <a:ea typeface="Calibri"/>
                <a:cs typeface="Calibri"/>
                <a:sym typeface="Calibri"/>
              </a:defRPr>
            </a:lvl4pPr>
            <a:lvl5pPr marL="2286000" lvl="4" indent="-298704" algn="l">
              <a:spcBef>
                <a:spcPts val="600"/>
              </a:spcBef>
              <a:spcAft>
                <a:spcPts val="0"/>
              </a:spcAft>
              <a:buSzPts val="1104"/>
              <a:buChar char="◼"/>
              <a:defRPr>
                <a:latin typeface="Calibri"/>
                <a:ea typeface="Calibri"/>
                <a:cs typeface="Calibri"/>
                <a:sym typeface="Calibri"/>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8" name="Google Shape;48;p6"/>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7"/>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venir"/>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chemeClr val="accent2"/>
                </a:solidFill>
                <a:latin typeface="Avenir"/>
                <a:ea typeface="Avenir"/>
                <a:cs typeface="Avenir"/>
                <a:sym typeface="Avenir"/>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55" name="Google Shape;55;p7"/>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atin typeface="Calibri"/>
                <a:ea typeface="Calibri"/>
                <a:cs typeface="Calibri"/>
                <a:sym typeface="Calibri"/>
              </a:defRPr>
            </a:lvl2pPr>
            <a:lvl3pPr marL="1371600" lvl="2" indent="-310388" algn="l">
              <a:spcBef>
                <a:spcPts val="600"/>
              </a:spcBef>
              <a:spcAft>
                <a:spcPts val="0"/>
              </a:spcAft>
              <a:buSzPts val="1288"/>
              <a:buChar char="◼"/>
              <a:defRPr>
                <a:latin typeface="Calibri"/>
                <a:ea typeface="Calibri"/>
                <a:cs typeface="Calibri"/>
                <a:sym typeface="Calibri"/>
              </a:defRPr>
            </a:lvl3pPr>
            <a:lvl4pPr marL="1828800" lvl="3" indent="-298703" algn="l">
              <a:spcBef>
                <a:spcPts val="600"/>
              </a:spcBef>
              <a:spcAft>
                <a:spcPts val="0"/>
              </a:spcAft>
              <a:buSzPts val="1104"/>
              <a:buChar char="◼"/>
              <a:defRPr>
                <a:latin typeface="Calibri"/>
                <a:ea typeface="Calibri"/>
                <a:cs typeface="Calibri"/>
                <a:sym typeface="Calibri"/>
              </a:defRPr>
            </a:lvl4pPr>
            <a:lvl5pPr marL="2286000" lvl="4" indent="-298704" algn="l">
              <a:spcBef>
                <a:spcPts val="600"/>
              </a:spcBef>
              <a:spcAft>
                <a:spcPts val="0"/>
              </a:spcAft>
              <a:buSzPts val="1104"/>
              <a:buChar char="◼"/>
              <a:defRPr>
                <a:latin typeface="Calibri"/>
                <a:ea typeface="Calibri"/>
                <a:cs typeface="Calibri"/>
                <a:sym typeface="Calibri"/>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6" name="Google Shape;56;p7"/>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chemeClr val="accent2"/>
                </a:solidFill>
                <a:latin typeface="Avenir"/>
                <a:ea typeface="Avenir"/>
                <a:cs typeface="Avenir"/>
                <a:sym typeface="Avenir"/>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57" name="Google Shape;57;p7"/>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atin typeface="Calibri"/>
                <a:ea typeface="Calibri"/>
                <a:cs typeface="Calibri"/>
                <a:sym typeface="Calibri"/>
              </a:defRPr>
            </a:lvl1pPr>
            <a:lvl2pPr marL="914400" lvl="1" indent="-322072" algn="l">
              <a:spcBef>
                <a:spcPts val="600"/>
              </a:spcBef>
              <a:spcAft>
                <a:spcPts val="0"/>
              </a:spcAft>
              <a:buSzPts val="1472"/>
              <a:buChar char="◼"/>
              <a:defRPr>
                <a:latin typeface="Calibri"/>
                <a:ea typeface="Calibri"/>
                <a:cs typeface="Calibri"/>
                <a:sym typeface="Calibri"/>
              </a:defRPr>
            </a:lvl2pPr>
            <a:lvl3pPr marL="1371600" lvl="2" indent="-310388" algn="l">
              <a:spcBef>
                <a:spcPts val="600"/>
              </a:spcBef>
              <a:spcAft>
                <a:spcPts val="0"/>
              </a:spcAft>
              <a:buSzPts val="1288"/>
              <a:buChar char="◼"/>
              <a:defRPr>
                <a:latin typeface="Calibri"/>
                <a:ea typeface="Calibri"/>
                <a:cs typeface="Calibri"/>
                <a:sym typeface="Calibri"/>
              </a:defRPr>
            </a:lvl3pPr>
            <a:lvl4pPr marL="1828800" lvl="3" indent="-298703" algn="l">
              <a:spcBef>
                <a:spcPts val="600"/>
              </a:spcBef>
              <a:spcAft>
                <a:spcPts val="0"/>
              </a:spcAft>
              <a:buSzPts val="1104"/>
              <a:buChar char="◼"/>
              <a:defRPr>
                <a:latin typeface="Calibri"/>
                <a:ea typeface="Calibri"/>
                <a:cs typeface="Calibri"/>
                <a:sym typeface="Calibri"/>
              </a:defRPr>
            </a:lvl4pPr>
            <a:lvl5pPr marL="2286000" lvl="4" indent="-298704" algn="l">
              <a:spcBef>
                <a:spcPts val="600"/>
              </a:spcBef>
              <a:spcAft>
                <a:spcPts val="0"/>
              </a:spcAft>
              <a:buSzPts val="1104"/>
              <a:buChar char="◼"/>
              <a:defRPr>
                <a:latin typeface="Calibri"/>
                <a:ea typeface="Calibri"/>
                <a:cs typeface="Calibri"/>
                <a:sym typeface="Calibri"/>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8" name="Google Shape;58;p7"/>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8"/>
          <p:cNvSpPr/>
          <p:nvPr/>
        </p:nvSpPr>
        <p:spPr>
          <a:xfrm>
            <a:off x="440683"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venir"/>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10"/>
          <p:cNvSpPr/>
          <p:nvPr/>
        </p:nvSpPr>
        <p:spPr>
          <a:xfrm>
            <a:off x="447817" y="5141973"/>
            <a:ext cx="11298200"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0"/>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8EE4"/>
              </a:buClr>
              <a:buSzPts val="2000"/>
              <a:buFont typeface="Avenir"/>
              <a:buNone/>
              <a:defRPr sz="2000" b="0">
                <a:solidFill>
                  <a:srgbClr val="008EE4"/>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body" idx="1"/>
          </p:nvPr>
        </p:nvSpPr>
        <p:spPr>
          <a:xfrm>
            <a:off x="447816" y="601200"/>
            <a:ext cx="11292840" cy="4204800"/>
          </a:xfrm>
          <a:prstGeom prst="rect">
            <a:avLst/>
          </a:prstGeom>
          <a:noFill/>
          <a:ln>
            <a:noFill/>
          </a:ln>
        </p:spPr>
        <p:txBody>
          <a:bodyPr spcFirstLastPara="1" wrap="square" lIns="91425" tIns="45700" rIns="91425" bIns="45700" anchor="ctr" anchorCtr="0">
            <a:normAutofit/>
          </a:bodyPr>
          <a:lstStyle>
            <a:lvl1pPr marL="457200" lvl="0" indent="-345440" algn="l">
              <a:spcBef>
                <a:spcPts val="400"/>
              </a:spcBef>
              <a:spcAft>
                <a:spcPts val="0"/>
              </a:spcAft>
              <a:buSzPts val="1840"/>
              <a:buChar char="◼"/>
              <a:defRPr sz="2000">
                <a:solidFill>
                  <a:schemeClr val="dk2"/>
                </a:solidFill>
                <a:latin typeface="Calibri"/>
                <a:ea typeface="Calibri"/>
                <a:cs typeface="Calibri"/>
                <a:sym typeface="Calibri"/>
              </a:defRPr>
            </a:lvl1pPr>
            <a:lvl2pPr marL="914400" lvl="1" indent="-333756" algn="l">
              <a:spcBef>
                <a:spcPts val="600"/>
              </a:spcBef>
              <a:spcAft>
                <a:spcPts val="0"/>
              </a:spcAft>
              <a:buSzPts val="1656"/>
              <a:buChar char="◼"/>
              <a:defRPr sz="1800">
                <a:solidFill>
                  <a:schemeClr val="dk2"/>
                </a:solidFill>
                <a:latin typeface="Calibri"/>
                <a:ea typeface="Calibri"/>
                <a:cs typeface="Calibri"/>
                <a:sym typeface="Calibri"/>
              </a:defRPr>
            </a:lvl2pPr>
            <a:lvl3pPr marL="1371600" lvl="2" indent="-322072" algn="l">
              <a:spcBef>
                <a:spcPts val="600"/>
              </a:spcBef>
              <a:spcAft>
                <a:spcPts val="0"/>
              </a:spcAft>
              <a:buSzPts val="1472"/>
              <a:buChar char="◼"/>
              <a:defRPr sz="1600">
                <a:solidFill>
                  <a:schemeClr val="dk2"/>
                </a:solidFill>
                <a:latin typeface="Calibri"/>
                <a:ea typeface="Calibri"/>
                <a:cs typeface="Calibri"/>
                <a:sym typeface="Calibri"/>
              </a:defRPr>
            </a:lvl3pPr>
            <a:lvl4pPr marL="1828800" lvl="3" indent="-310388" algn="l">
              <a:spcBef>
                <a:spcPts val="600"/>
              </a:spcBef>
              <a:spcAft>
                <a:spcPts val="0"/>
              </a:spcAft>
              <a:buSzPts val="1288"/>
              <a:buChar char="◼"/>
              <a:defRPr sz="1400">
                <a:solidFill>
                  <a:schemeClr val="dk2"/>
                </a:solidFill>
                <a:latin typeface="Calibri"/>
                <a:ea typeface="Calibri"/>
                <a:cs typeface="Calibri"/>
                <a:sym typeface="Calibri"/>
              </a:defRPr>
            </a:lvl4pPr>
            <a:lvl5pPr marL="2286000" lvl="4" indent="-310388" algn="l">
              <a:spcBef>
                <a:spcPts val="600"/>
              </a:spcBef>
              <a:spcAft>
                <a:spcPts val="0"/>
              </a:spcAft>
              <a:buSzPts val="1288"/>
              <a:buChar char="◼"/>
              <a:defRPr sz="1400">
                <a:solidFill>
                  <a:schemeClr val="dk2"/>
                </a:solidFill>
                <a:latin typeface="Calibri"/>
                <a:ea typeface="Calibri"/>
                <a:cs typeface="Calibri"/>
                <a:sym typeface="Calibri"/>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75" name="Google Shape;75;p10"/>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spcBef>
                <a:spcPts val="220"/>
              </a:spcBef>
              <a:spcAft>
                <a:spcPts val="0"/>
              </a:spcAft>
              <a:buSzPts val="1012"/>
              <a:buNone/>
              <a:defRPr sz="1100">
                <a:solidFill>
                  <a:schemeClr val="lt1"/>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76" name="Google Shape;76;p10"/>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008EE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008EE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008EE4"/>
                </a:solidFill>
                <a:latin typeface="Gill Sans"/>
                <a:ea typeface="Gill Sans"/>
                <a:cs typeface="Gill Sans"/>
                <a:sym typeface="Gill Sans"/>
              </a:defRPr>
            </a:lvl1pPr>
            <a:lvl2pPr marL="0" lvl="1" indent="0" algn="r">
              <a:spcBef>
                <a:spcPts val="0"/>
              </a:spcBef>
              <a:buNone/>
              <a:defRPr sz="900">
                <a:solidFill>
                  <a:srgbClr val="008EE4"/>
                </a:solidFill>
                <a:latin typeface="Gill Sans"/>
                <a:ea typeface="Gill Sans"/>
                <a:cs typeface="Gill Sans"/>
                <a:sym typeface="Gill Sans"/>
              </a:defRPr>
            </a:lvl2pPr>
            <a:lvl3pPr marL="0" lvl="2" indent="0" algn="r">
              <a:spcBef>
                <a:spcPts val="0"/>
              </a:spcBef>
              <a:buNone/>
              <a:defRPr sz="900">
                <a:solidFill>
                  <a:srgbClr val="008EE4"/>
                </a:solidFill>
                <a:latin typeface="Gill Sans"/>
                <a:ea typeface="Gill Sans"/>
                <a:cs typeface="Gill Sans"/>
                <a:sym typeface="Gill Sans"/>
              </a:defRPr>
            </a:lvl3pPr>
            <a:lvl4pPr marL="0" lvl="3" indent="0" algn="r">
              <a:spcBef>
                <a:spcPts val="0"/>
              </a:spcBef>
              <a:buNone/>
              <a:defRPr sz="900">
                <a:solidFill>
                  <a:srgbClr val="008EE4"/>
                </a:solidFill>
                <a:latin typeface="Gill Sans"/>
                <a:ea typeface="Gill Sans"/>
                <a:cs typeface="Gill Sans"/>
                <a:sym typeface="Gill Sans"/>
              </a:defRPr>
            </a:lvl4pPr>
            <a:lvl5pPr marL="0" lvl="4" indent="0" algn="r">
              <a:spcBef>
                <a:spcPts val="0"/>
              </a:spcBef>
              <a:buNone/>
              <a:defRPr sz="900">
                <a:solidFill>
                  <a:srgbClr val="008EE4"/>
                </a:solidFill>
                <a:latin typeface="Gill Sans"/>
                <a:ea typeface="Gill Sans"/>
                <a:cs typeface="Gill Sans"/>
                <a:sym typeface="Gill Sans"/>
              </a:defRPr>
            </a:lvl5pPr>
            <a:lvl6pPr marL="0" lvl="5" indent="0" algn="r">
              <a:spcBef>
                <a:spcPts val="0"/>
              </a:spcBef>
              <a:buNone/>
              <a:defRPr sz="900">
                <a:solidFill>
                  <a:srgbClr val="008EE4"/>
                </a:solidFill>
                <a:latin typeface="Gill Sans"/>
                <a:ea typeface="Gill Sans"/>
                <a:cs typeface="Gill Sans"/>
                <a:sym typeface="Gill Sans"/>
              </a:defRPr>
            </a:lvl6pPr>
            <a:lvl7pPr marL="0" lvl="6" indent="0" algn="r">
              <a:spcBef>
                <a:spcPts val="0"/>
              </a:spcBef>
              <a:buNone/>
              <a:defRPr sz="900">
                <a:solidFill>
                  <a:srgbClr val="008EE4"/>
                </a:solidFill>
                <a:latin typeface="Gill Sans"/>
                <a:ea typeface="Gill Sans"/>
                <a:cs typeface="Gill Sans"/>
                <a:sym typeface="Gill Sans"/>
              </a:defRPr>
            </a:lvl7pPr>
            <a:lvl8pPr marL="0" lvl="7" indent="0" algn="r">
              <a:spcBef>
                <a:spcPts val="0"/>
              </a:spcBef>
              <a:buNone/>
              <a:defRPr sz="900">
                <a:solidFill>
                  <a:srgbClr val="008EE4"/>
                </a:solidFill>
                <a:latin typeface="Gill Sans"/>
                <a:ea typeface="Gill Sans"/>
                <a:cs typeface="Gill Sans"/>
                <a:sym typeface="Gill Sans"/>
              </a:defRPr>
            </a:lvl8pPr>
            <a:lvl9pPr marL="0" lvl="8" indent="0" algn="r">
              <a:spcBef>
                <a:spcPts val="0"/>
              </a:spcBef>
              <a:buNone/>
              <a:defRPr sz="900">
                <a:solidFill>
                  <a:srgbClr val="008EE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1"/>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1"/>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Gill Sans"/>
                <a:ea typeface="Gill Sans"/>
                <a:cs typeface="Gill Sans"/>
                <a:sym typeface="Gill Sans"/>
              </a:defRPr>
            </a:lvl1pPr>
            <a:lvl2pPr marL="0" marR="0" lvl="1" indent="0" algn="r" rtl="0">
              <a:spcBef>
                <a:spcPts val="0"/>
              </a:spcBef>
              <a:buNone/>
              <a:defRPr sz="900" b="0" i="0" u="none" strike="noStrike" cap="none">
                <a:solidFill>
                  <a:schemeClr val="accent2"/>
                </a:solidFill>
                <a:latin typeface="Gill Sans"/>
                <a:ea typeface="Gill Sans"/>
                <a:cs typeface="Gill Sans"/>
                <a:sym typeface="Gill Sans"/>
              </a:defRPr>
            </a:lvl2pPr>
            <a:lvl3pPr marL="0" marR="0" lvl="2" indent="0" algn="r" rtl="0">
              <a:spcBef>
                <a:spcPts val="0"/>
              </a:spcBef>
              <a:buNone/>
              <a:defRPr sz="900" b="0" i="0" u="none" strike="noStrike" cap="none">
                <a:solidFill>
                  <a:schemeClr val="accent2"/>
                </a:solidFill>
                <a:latin typeface="Gill Sans"/>
                <a:ea typeface="Gill Sans"/>
                <a:cs typeface="Gill Sans"/>
                <a:sym typeface="Gill Sans"/>
              </a:defRPr>
            </a:lvl3pPr>
            <a:lvl4pPr marL="0" marR="0" lvl="3" indent="0" algn="r" rtl="0">
              <a:spcBef>
                <a:spcPts val="0"/>
              </a:spcBef>
              <a:buNone/>
              <a:defRPr sz="900" b="0" i="0" u="none" strike="noStrike" cap="none">
                <a:solidFill>
                  <a:schemeClr val="accent2"/>
                </a:solidFill>
                <a:latin typeface="Gill Sans"/>
                <a:ea typeface="Gill Sans"/>
                <a:cs typeface="Gill Sans"/>
                <a:sym typeface="Gill Sans"/>
              </a:defRPr>
            </a:lvl4pPr>
            <a:lvl5pPr marL="0" marR="0" lvl="4" indent="0" algn="r" rtl="0">
              <a:spcBef>
                <a:spcPts val="0"/>
              </a:spcBef>
              <a:buNone/>
              <a:defRPr sz="900" b="0" i="0" u="none" strike="noStrike" cap="none">
                <a:solidFill>
                  <a:schemeClr val="accent2"/>
                </a:solidFill>
                <a:latin typeface="Gill Sans"/>
                <a:ea typeface="Gill Sans"/>
                <a:cs typeface="Gill Sans"/>
                <a:sym typeface="Gill Sans"/>
              </a:defRPr>
            </a:lvl5pPr>
            <a:lvl6pPr marL="0" marR="0" lvl="5" indent="0" algn="r" rtl="0">
              <a:spcBef>
                <a:spcPts val="0"/>
              </a:spcBef>
              <a:buNone/>
              <a:defRPr sz="900" b="0" i="0" u="none" strike="noStrike" cap="none">
                <a:solidFill>
                  <a:schemeClr val="accent2"/>
                </a:solidFill>
                <a:latin typeface="Gill Sans"/>
                <a:ea typeface="Gill Sans"/>
                <a:cs typeface="Gill Sans"/>
                <a:sym typeface="Gill Sans"/>
              </a:defRPr>
            </a:lvl6pPr>
            <a:lvl7pPr marL="0" marR="0" lvl="6" indent="0" algn="r" rtl="0">
              <a:spcBef>
                <a:spcPts val="0"/>
              </a:spcBef>
              <a:buNone/>
              <a:defRPr sz="900" b="0" i="0" u="none" strike="noStrike" cap="none">
                <a:solidFill>
                  <a:schemeClr val="accent2"/>
                </a:solidFill>
                <a:latin typeface="Gill Sans"/>
                <a:ea typeface="Gill Sans"/>
                <a:cs typeface="Gill Sans"/>
                <a:sym typeface="Gill Sans"/>
              </a:defRPr>
            </a:lvl7pPr>
            <a:lvl8pPr marL="0" marR="0" lvl="7" indent="0" algn="r" rtl="0">
              <a:spcBef>
                <a:spcPts val="0"/>
              </a:spcBef>
              <a:buNone/>
              <a:defRPr sz="900" b="0" i="0" u="none" strike="noStrike" cap="none">
                <a:solidFill>
                  <a:schemeClr val="accent2"/>
                </a:solidFill>
                <a:latin typeface="Gill Sans"/>
                <a:ea typeface="Gill Sans"/>
                <a:cs typeface="Gill Sans"/>
                <a:sym typeface="Gill Sans"/>
              </a:defRPr>
            </a:lvl8pPr>
            <a:lvl9pPr marL="0" marR="0" lvl="8" indent="0" algn="r" rtl="0">
              <a:spcBef>
                <a:spcPts val="0"/>
              </a:spcBef>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epro-support@periscopeholdings.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14"/>
          <p:cNvSpPr/>
          <p:nvPr/>
        </p:nvSpPr>
        <p:spPr>
          <a:xfrm>
            <a:off x="0" y="638175"/>
            <a:ext cx="12191999" cy="62198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106" name="Google Shape;106;p14" descr="Logo&#10;&#10;Description automatically generated"/>
          <p:cNvPicPr preferRelativeResize="0"/>
          <p:nvPr/>
        </p:nvPicPr>
        <p:blipFill rotWithShape="1">
          <a:blip r:embed="rId3">
            <a:alphaModFix/>
          </a:blip>
          <a:srcRect r="-1" b="7251"/>
          <a:stretch/>
        </p:blipFill>
        <p:spPr>
          <a:xfrm>
            <a:off x="889602" y="774710"/>
            <a:ext cx="6336604" cy="5815132"/>
          </a:xfrm>
          <a:prstGeom prst="rect">
            <a:avLst/>
          </a:prstGeom>
          <a:noFill/>
          <a:ln>
            <a:noFill/>
          </a:ln>
        </p:spPr>
      </p:pic>
      <p:sp>
        <p:nvSpPr>
          <p:cNvPr id="107" name="Google Shape;107;p14"/>
          <p:cNvSpPr/>
          <p:nvPr/>
        </p:nvSpPr>
        <p:spPr>
          <a:xfrm>
            <a:off x="8042147" y="723899"/>
            <a:ext cx="3703200" cy="566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txBox="1">
            <a:spLocks noGrp="1"/>
          </p:cNvSpPr>
          <p:nvPr>
            <p:ph type="ctrTitle"/>
          </p:nvPr>
        </p:nvSpPr>
        <p:spPr>
          <a:xfrm>
            <a:off x="8353141" y="2965971"/>
            <a:ext cx="3081576" cy="78933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3600"/>
              <a:buFont typeface="Avenir"/>
              <a:buNone/>
            </a:pPr>
            <a:r>
              <a:rPr lang="en-US" b="1" dirty="0">
                <a:solidFill>
                  <a:srgbClr val="FFFFFF"/>
                </a:solidFill>
                <a:latin typeface="Arial"/>
                <a:ea typeface="Arial"/>
                <a:cs typeface="Arial"/>
                <a:sym typeface="Arial"/>
              </a:rPr>
              <a:t>FORUM</a:t>
            </a:r>
            <a:endParaRPr b="1" dirty="0">
              <a:latin typeface="Arial"/>
              <a:ea typeface="Arial"/>
              <a:cs typeface="Arial"/>
              <a:sym typeface="Arial"/>
            </a:endParaRPr>
          </a:p>
        </p:txBody>
      </p:sp>
      <p:sp>
        <p:nvSpPr>
          <p:cNvPr id="109" name="Google Shape;109;p14"/>
          <p:cNvSpPr txBox="1">
            <a:spLocks noGrp="1"/>
          </p:cNvSpPr>
          <p:nvPr>
            <p:ph type="subTitle" idx="1"/>
          </p:nvPr>
        </p:nvSpPr>
        <p:spPr>
          <a:xfrm>
            <a:off x="8353141" y="5756975"/>
            <a:ext cx="3081576" cy="42574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72"/>
              <a:buNone/>
            </a:pPr>
            <a:r>
              <a:rPr lang="en-US" dirty="0">
                <a:solidFill>
                  <a:srgbClr val="EBEBEB"/>
                </a:solidFill>
                <a:latin typeface="Arial"/>
                <a:ea typeface="Arial"/>
                <a:cs typeface="Arial"/>
                <a:sym typeface="Arial"/>
              </a:rPr>
              <a:t>OCTOBER 2022</a:t>
            </a:r>
            <a:endParaRPr dirty="0">
              <a:latin typeface="Arial"/>
              <a:ea typeface="Arial"/>
              <a:cs typeface="Arial"/>
              <a:sym typeface="Arial"/>
            </a:endParaRPr>
          </a:p>
        </p:txBody>
      </p:sp>
      <p:sp>
        <p:nvSpPr>
          <p:cNvPr id="110" name="Google Shape;110;p14"/>
          <p:cNvSpPr txBox="1">
            <a:spLocks noGrp="1"/>
          </p:cNvSpPr>
          <p:nvPr>
            <p:ph type="sldNum" idx="12"/>
          </p:nvPr>
        </p:nvSpPr>
        <p:spPr>
          <a:xfrm>
            <a:off x="10558300" y="6400800"/>
            <a:ext cx="101644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a:t>
            </a:fld>
            <a:endParaRPr/>
          </a:p>
        </p:txBody>
      </p:sp>
      <p:pic>
        <p:nvPicPr>
          <p:cNvPr id="111" name="Google Shape;111;p14"/>
          <p:cNvPicPr preferRelativeResize="0"/>
          <p:nvPr/>
        </p:nvPicPr>
        <p:blipFill rotWithShape="1">
          <a:blip r:embed="rId4">
            <a:alphaModFix/>
          </a:blip>
          <a:srcRect/>
          <a:stretch/>
        </p:blipFill>
        <p:spPr>
          <a:xfrm>
            <a:off x="8113594" y="1897508"/>
            <a:ext cx="2743200" cy="112955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fade">
                                      <p:cBhvr>
                                        <p:cTn id="7" dur="400"/>
                                        <p:tgtEl>
                                          <p:spTgt spid="109">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4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Google Shape;210;p22"/>
          <p:cNvSpPr/>
          <p:nvPr/>
        </p:nvSpPr>
        <p:spPr>
          <a:xfrm>
            <a:off x="2838806" y="4857371"/>
            <a:ext cx="6051556" cy="585300"/>
          </a:xfrm>
          <a:custGeom>
            <a:avLst/>
            <a:gdLst/>
            <a:ahLst/>
            <a:cxnLst/>
            <a:rect l="l" t="t" r="r" b="b"/>
            <a:pathLst>
              <a:path w="2930" h="946" extrusionOk="0">
                <a:moveTo>
                  <a:pt x="2634" y="945"/>
                </a:moveTo>
                <a:lnTo>
                  <a:pt x="140" y="945"/>
                </a:lnTo>
                <a:lnTo>
                  <a:pt x="140" y="945"/>
                </a:lnTo>
                <a:cubicBezTo>
                  <a:pt x="63" y="945"/>
                  <a:pt x="0" y="882"/>
                  <a:pt x="0" y="805"/>
                </a:cubicBezTo>
                <a:lnTo>
                  <a:pt x="0" y="141"/>
                </a:lnTo>
                <a:lnTo>
                  <a:pt x="0" y="141"/>
                </a:lnTo>
                <a:cubicBezTo>
                  <a:pt x="0" y="63"/>
                  <a:pt x="63" y="0"/>
                  <a:pt x="140" y="0"/>
                </a:cubicBezTo>
                <a:lnTo>
                  <a:pt x="2773" y="0"/>
                </a:lnTo>
                <a:lnTo>
                  <a:pt x="2773" y="0"/>
                </a:lnTo>
                <a:cubicBezTo>
                  <a:pt x="2862" y="0"/>
                  <a:pt x="2929" y="82"/>
                  <a:pt x="2911" y="170"/>
                </a:cubicBezTo>
                <a:lnTo>
                  <a:pt x="2772" y="834"/>
                </a:lnTo>
                <a:lnTo>
                  <a:pt x="2772" y="834"/>
                </a:lnTo>
                <a:cubicBezTo>
                  <a:pt x="2758" y="899"/>
                  <a:pt x="2701" y="945"/>
                  <a:pt x="2634" y="945"/>
                </a:cubicBezTo>
              </a:path>
            </a:pathLst>
          </a:custGeom>
          <a:solidFill>
            <a:srgbClr val="B9CD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574">
              <a:solidFill>
                <a:schemeClr val="dk1"/>
              </a:solidFill>
              <a:latin typeface="Gill Sans"/>
              <a:ea typeface="Gill Sans"/>
              <a:cs typeface="Gill Sans"/>
              <a:sym typeface="Gill Sans"/>
            </a:endParaRPr>
          </a:p>
        </p:txBody>
      </p:sp>
      <p:sp>
        <p:nvSpPr>
          <p:cNvPr id="211" name="Google Shape;211;p22"/>
          <p:cNvSpPr txBox="1">
            <a:spLocks noGrp="1"/>
          </p:cNvSpPr>
          <p:nvPr>
            <p:ph type="title"/>
          </p:nvPr>
        </p:nvSpPr>
        <p:spPr>
          <a:xfrm>
            <a:off x="580825" y="754301"/>
            <a:ext cx="11029500" cy="996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EFF"/>
              </a:buClr>
              <a:buSzPts val="2800"/>
              <a:buFont typeface="Avenir"/>
              <a:buNone/>
            </a:pPr>
            <a:r>
              <a:rPr lang="en-US" b="1">
                <a:solidFill>
                  <a:srgbClr val="FFFEFF"/>
                </a:solidFill>
                <a:latin typeface="Arial"/>
                <a:ea typeface="Arial"/>
                <a:cs typeface="Arial"/>
                <a:sym typeface="Arial"/>
              </a:rPr>
              <a:t>SUPPORTING THE DEPARTMENTS AND ENTITIES </a:t>
            </a:r>
            <a:endParaRPr>
              <a:latin typeface="Arial"/>
              <a:ea typeface="Arial"/>
              <a:cs typeface="Arial"/>
              <a:sym typeface="Arial"/>
            </a:endParaRPr>
          </a:p>
        </p:txBody>
      </p:sp>
      <p:pic>
        <p:nvPicPr>
          <p:cNvPr id="212" name="Google Shape;212;p22" descr="Logo&#10;&#10;Description automatically generated"/>
          <p:cNvPicPr preferRelativeResize="0"/>
          <p:nvPr/>
        </p:nvPicPr>
        <p:blipFill rotWithShape="1">
          <a:blip r:embed="rId3">
            <a:alphaModFix/>
          </a:blip>
          <a:srcRect/>
          <a:stretch/>
        </p:blipFill>
        <p:spPr>
          <a:xfrm>
            <a:off x="462648" y="5890203"/>
            <a:ext cx="1626002" cy="669530"/>
          </a:xfrm>
          <a:prstGeom prst="rect">
            <a:avLst/>
          </a:prstGeom>
          <a:noFill/>
          <a:ln>
            <a:noFill/>
          </a:ln>
        </p:spPr>
      </p:pic>
      <p:sp>
        <p:nvSpPr>
          <p:cNvPr id="213" name="Google Shape;213;p22"/>
          <p:cNvSpPr txBox="1"/>
          <p:nvPr/>
        </p:nvSpPr>
        <p:spPr>
          <a:xfrm>
            <a:off x="426000" y="2037075"/>
            <a:ext cx="10285800" cy="369300"/>
          </a:xfrm>
          <a:prstGeom prst="rect">
            <a:avLst/>
          </a:prstGeom>
          <a:noFill/>
          <a:ln>
            <a:noFill/>
          </a:ln>
        </p:spPr>
        <p:txBody>
          <a:bodyPr spcFirstLastPara="1" wrap="square" lIns="91425" tIns="45700" rIns="91425" bIns="45700" anchor="t" anchorCtr="0">
            <a:spAutoFit/>
          </a:bodyPr>
          <a:lstStyle/>
          <a:p>
            <a:pPr marL="354965" marR="0" lvl="0" indent="-342900" algn="ctr" rtl="0">
              <a:spcBef>
                <a:spcPts val="0"/>
              </a:spcBef>
              <a:spcAft>
                <a:spcPts val="0"/>
              </a:spcAft>
              <a:buNone/>
            </a:pPr>
            <a:r>
              <a:rPr lang="en-US" sz="1800">
                <a:solidFill>
                  <a:schemeClr val="dk1"/>
                </a:solidFill>
              </a:rPr>
              <a:t>ARBuy training is provided with online learning curriculum and job aids through MYARCAREERS.</a:t>
            </a:r>
            <a:endParaRPr sz="1200"/>
          </a:p>
        </p:txBody>
      </p:sp>
      <p:sp>
        <p:nvSpPr>
          <p:cNvPr id="214" name="Google Shape;214;p22"/>
          <p:cNvSpPr/>
          <p:nvPr/>
        </p:nvSpPr>
        <p:spPr>
          <a:xfrm>
            <a:off x="2828750" y="2689698"/>
            <a:ext cx="6051549" cy="708001"/>
          </a:xfrm>
          <a:custGeom>
            <a:avLst/>
            <a:gdLst/>
            <a:ahLst/>
            <a:cxnLst/>
            <a:rect l="l" t="t" r="r" b="b"/>
            <a:pathLst>
              <a:path w="2930" h="946" extrusionOk="0">
                <a:moveTo>
                  <a:pt x="2634" y="945"/>
                </a:moveTo>
                <a:lnTo>
                  <a:pt x="140" y="945"/>
                </a:lnTo>
                <a:lnTo>
                  <a:pt x="140" y="945"/>
                </a:lnTo>
                <a:cubicBezTo>
                  <a:pt x="63" y="945"/>
                  <a:pt x="0" y="882"/>
                  <a:pt x="0" y="805"/>
                </a:cubicBezTo>
                <a:lnTo>
                  <a:pt x="0" y="141"/>
                </a:lnTo>
                <a:lnTo>
                  <a:pt x="0" y="141"/>
                </a:lnTo>
                <a:cubicBezTo>
                  <a:pt x="0" y="63"/>
                  <a:pt x="63" y="0"/>
                  <a:pt x="140" y="0"/>
                </a:cubicBezTo>
                <a:lnTo>
                  <a:pt x="2773" y="0"/>
                </a:lnTo>
                <a:lnTo>
                  <a:pt x="2773" y="0"/>
                </a:lnTo>
                <a:cubicBezTo>
                  <a:pt x="2862" y="0"/>
                  <a:pt x="2929" y="82"/>
                  <a:pt x="2911" y="170"/>
                </a:cubicBezTo>
                <a:lnTo>
                  <a:pt x="2772" y="834"/>
                </a:lnTo>
                <a:lnTo>
                  <a:pt x="2772" y="834"/>
                </a:lnTo>
                <a:cubicBezTo>
                  <a:pt x="2758" y="899"/>
                  <a:pt x="2701" y="945"/>
                  <a:pt x="2634" y="945"/>
                </a:cubicBezTo>
              </a:path>
            </a:pathLst>
          </a:custGeom>
          <a:solidFill>
            <a:srgbClr val="B9CD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574">
              <a:solidFill>
                <a:schemeClr val="dk1"/>
              </a:solidFill>
              <a:latin typeface="Gill Sans"/>
              <a:ea typeface="Gill Sans"/>
              <a:cs typeface="Gill Sans"/>
              <a:sym typeface="Gill Sans"/>
            </a:endParaRPr>
          </a:p>
        </p:txBody>
      </p:sp>
      <p:sp>
        <p:nvSpPr>
          <p:cNvPr id="215" name="Google Shape;215;p22"/>
          <p:cNvSpPr txBox="1"/>
          <p:nvPr/>
        </p:nvSpPr>
        <p:spPr>
          <a:xfrm>
            <a:off x="3111515" y="2723830"/>
            <a:ext cx="49638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t>Walmart Marketplace Shopping </a:t>
            </a:r>
            <a:endParaRPr sz="2200"/>
          </a:p>
          <a:p>
            <a:pPr marL="0" marR="0" lvl="0" indent="0" algn="ctr" rtl="0">
              <a:spcBef>
                <a:spcPts val="0"/>
              </a:spcBef>
              <a:spcAft>
                <a:spcPts val="0"/>
              </a:spcAft>
              <a:buNone/>
            </a:pPr>
            <a:r>
              <a:rPr lang="en-US" sz="1800"/>
              <a:t>Total Training Hours: 1 – 1.5 hours</a:t>
            </a:r>
            <a:endParaRPr sz="1800"/>
          </a:p>
        </p:txBody>
      </p:sp>
      <p:pic>
        <p:nvPicPr>
          <p:cNvPr id="216" name="Google Shape;216;p22" descr="Shopping basket with solid fill"/>
          <p:cNvPicPr preferRelativeResize="0"/>
          <p:nvPr/>
        </p:nvPicPr>
        <p:blipFill rotWithShape="1">
          <a:blip r:embed="rId4">
            <a:alphaModFix/>
          </a:blip>
          <a:srcRect/>
          <a:stretch/>
        </p:blipFill>
        <p:spPr>
          <a:xfrm>
            <a:off x="10281658" y="5032304"/>
            <a:ext cx="1328666" cy="1328700"/>
          </a:xfrm>
          <a:prstGeom prst="rect">
            <a:avLst/>
          </a:prstGeom>
          <a:noFill/>
          <a:ln>
            <a:noFill/>
          </a:ln>
        </p:spPr>
      </p:pic>
      <p:sp>
        <p:nvSpPr>
          <p:cNvPr id="217" name="Google Shape;217;p22"/>
          <p:cNvSpPr txBox="1"/>
          <p:nvPr/>
        </p:nvSpPr>
        <p:spPr>
          <a:xfrm>
            <a:off x="2838800" y="3346600"/>
            <a:ext cx="7823700" cy="13287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SzPts val="1800"/>
              <a:buFont typeface="Arial"/>
              <a:buChar char="•"/>
            </a:pPr>
            <a:r>
              <a:rPr lang="en-US" sz="1800" b="1"/>
              <a:t>4 online courses </a:t>
            </a:r>
            <a:r>
              <a:rPr lang="en-US" sz="1800"/>
              <a:t>–</a:t>
            </a:r>
            <a:r>
              <a:rPr lang="en-US" sz="1800" b="1"/>
              <a:t> </a:t>
            </a:r>
            <a:r>
              <a:rPr lang="en-US" sz="1800"/>
              <a:t>10-15 minutes each. Covering basic navigation, searching, shopping and editing user information.</a:t>
            </a:r>
            <a:endParaRPr sz="1800"/>
          </a:p>
          <a:p>
            <a:pPr marL="285750" marR="0" lvl="0" indent="-285750" algn="l" rtl="0">
              <a:spcBef>
                <a:spcPts val="1000"/>
              </a:spcBef>
              <a:spcAft>
                <a:spcPts val="0"/>
              </a:spcAft>
              <a:buSzPts val="1800"/>
              <a:buFont typeface="Arial"/>
              <a:buChar char="•"/>
            </a:pPr>
            <a:r>
              <a:rPr lang="en-US" sz="1800" b="1"/>
              <a:t>4 job aids </a:t>
            </a:r>
            <a:r>
              <a:rPr lang="en-US" sz="1800"/>
              <a:t>–</a:t>
            </a:r>
            <a:r>
              <a:rPr lang="en-US" sz="1800" b="1"/>
              <a:t> </a:t>
            </a:r>
            <a:r>
              <a:rPr lang="en-US" sz="1800"/>
              <a:t>Downloadable covering ARBuy login and passwords, as well as other useful information. </a:t>
            </a:r>
            <a:endParaRPr sz="1800"/>
          </a:p>
        </p:txBody>
      </p:sp>
      <p:grpSp>
        <p:nvGrpSpPr>
          <p:cNvPr id="218" name="Google Shape;218;p22"/>
          <p:cNvGrpSpPr/>
          <p:nvPr/>
        </p:nvGrpSpPr>
        <p:grpSpPr>
          <a:xfrm>
            <a:off x="683012" y="2689691"/>
            <a:ext cx="1993918" cy="2031591"/>
            <a:chOff x="443920" y="2944327"/>
            <a:chExt cx="1015440" cy="1015440"/>
          </a:xfrm>
        </p:grpSpPr>
        <p:pic>
          <p:nvPicPr>
            <p:cNvPr id="219" name="Google Shape;219;p22" descr="Programmer female with solid fill"/>
            <p:cNvPicPr preferRelativeResize="0"/>
            <p:nvPr/>
          </p:nvPicPr>
          <p:blipFill rotWithShape="1">
            <a:blip r:embed="rId5">
              <a:alphaModFix/>
            </a:blip>
            <a:srcRect/>
            <a:stretch/>
          </p:blipFill>
          <p:spPr>
            <a:xfrm>
              <a:off x="443920" y="2944327"/>
              <a:ext cx="1015440" cy="1015440"/>
            </a:xfrm>
            <a:prstGeom prst="rect">
              <a:avLst/>
            </a:prstGeom>
            <a:noFill/>
            <a:ln>
              <a:noFill/>
            </a:ln>
          </p:spPr>
        </p:pic>
        <p:sp>
          <p:nvSpPr>
            <p:cNvPr id="220" name="Google Shape;220;p22"/>
            <p:cNvSpPr txBox="1"/>
            <p:nvPr/>
          </p:nvSpPr>
          <p:spPr>
            <a:xfrm>
              <a:off x="717550" y="3682524"/>
              <a:ext cx="425400" cy="169200"/>
            </a:xfrm>
            <a:prstGeom prst="rect">
              <a:avLst/>
            </a:prstGeom>
            <a:solidFill>
              <a:srgbClr val="8E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500" b="1">
                <a:solidFill>
                  <a:schemeClr val="lt1"/>
                </a:solidFill>
                <a:latin typeface="Gill Sans"/>
                <a:ea typeface="Gill Sans"/>
                <a:cs typeface="Gill Sans"/>
                <a:sym typeface="Gill Sans"/>
              </a:endParaRPr>
            </a:p>
          </p:txBody>
        </p:sp>
      </p:grpSp>
      <p:sp>
        <p:nvSpPr>
          <p:cNvPr id="221" name="Google Shape;221;p22"/>
          <p:cNvSpPr txBox="1"/>
          <p:nvPr/>
        </p:nvSpPr>
        <p:spPr>
          <a:xfrm>
            <a:off x="2676925" y="4934613"/>
            <a:ext cx="57567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t>For Document Approvers ONLY</a:t>
            </a:r>
            <a:endParaRPr sz="2200"/>
          </a:p>
        </p:txBody>
      </p:sp>
      <p:sp>
        <p:nvSpPr>
          <p:cNvPr id="222" name="Google Shape;222;p22"/>
          <p:cNvSpPr txBox="1"/>
          <p:nvPr/>
        </p:nvSpPr>
        <p:spPr>
          <a:xfrm>
            <a:off x="2828750" y="5442675"/>
            <a:ext cx="7823700" cy="10518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SzPts val="1800"/>
              <a:buFont typeface="Arial"/>
              <a:buChar char="•"/>
            </a:pPr>
            <a:r>
              <a:rPr lang="en-US" sz="1800" b="1"/>
              <a:t>1 online course </a:t>
            </a:r>
            <a:r>
              <a:rPr lang="en-US" sz="1800"/>
              <a:t>–</a:t>
            </a:r>
            <a:r>
              <a:rPr lang="en-US" sz="1800" b="1"/>
              <a:t> </a:t>
            </a:r>
            <a:r>
              <a:rPr lang="en-US" sz="1800"/>
              <a:t>4 minutes. Covering ARBuy document approvals.</a:t>
            </a:r>
            <a:endParaRPr sz="1800"/>
          </a:p>
          <a:p>
            <a:pPr marL="285750" marR="0" lvl="0" indent="-285750" algn="l" rtl="0">
              <a:spcBef>
                <a:spcPts val="1000"/>
              </a:spcBef>
              <a:spcAft>
                <a:spcPts val="0"/>
              </a:spcAft>
              <a:buSzPts val="1800"/>
              <a:buFont typeface="Arial"/>
              <a:buChar char="•"/>
            </a:pPr>
            <a:r>
              <a:rPr lang="en-US" sz="1800" b="1"/>
              <a:t>1 job aid </a:t>
            </a:r>
            <a:r>
              <a:rPr lang="en-US" sz="1800"/>
              <a:t>– Downloadable covering approving and disapproving documents.</a:t>
            </a:r>
            <a:endParaRPr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3"/>
          <p:cNvSpPr txBox="1">
            <a:spLocks noGrp="1"/>
          </p:cNvSpPr>
          <p:nvPr>
            <p:ph type="title"/>
          </p:nvPr>
        </p:nvSpPr>
        <p:spPr>
          <a:xfrm>
            <a:off x="581250" y="731649"/>
            <a:ext cx="11029500" cy="965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EFF"/>
              </a:buClr>
              <a:buSzPts val="2800"/>
              <a:buFont typeface="Avenir"/>
              <a:buNone/>
            </a:pPr>
            <a:r>
              <a:rPr lang="en-US" b="1">
                <a:solidFill>
                  <a:srgbClr val="FFFEFF"/>
                </a:solidFill>
                <a:latin typeface="Arial"/>
                <a:ea typeface="Arial"/>
                <a:cs typeface="Arial"/>
                <a:sym typeface="Arial"/>
              </a:rPr>
              <a:t>SUPPORTING THE DEPARTMENTS AND ENTITIES </a:t>
            </a:r>
            <a:endParaRPr b="1">
              <a:solidFill>
                <a:srgbClr val="FFFEFF"/>
              </a:solidFill>
              <a:latin typeface="Arial"/>
              <a:ea typeface="Arial"/>
              <a:cs typeface="Arial"/>
              <a:sym typeface="Arial"/>
            </a:endParaRPr>
          </a:p>
        </p:txBody>
      </p:sp>
      <p:pic>
        <p:nvPicPr>
          <p:cNvPr id="229" name="Google Shape;229;p23" descr="Logo&#10;&#10;Description automatically generated"/>
          <p:cNvPicPr preferRelativeResize="0"/>
          <p:nvPr/>
        </p:nvPicPr>
        <p:blipFill rotWithShape="1">
          <a:blip r:embed="rId3">
            <a:alphaModFix/>
          </a:blip>
          <a:srcRect/>
          <a:stretch/>
        </p:blipFill>
        <p:spPr>
          <a:xfrm>
            <a:off x="10261198" y="6011502"/>
            <a:ext cx="1626002" cy="669530"/>
          </a:xfrm>
          <a:prstGeom prst="rect">
            <a:avLst/>
          </a:prstGeom>
          <a:noFill/>
          <a:ln>
            <a:noFill/>
          </a:ln>
        </p:spPr>
      </p:pic>
      <p:sp>
        <p:nvSpPr>
          <p:cNvPr id="230" name="Google Shape;230;p23"/>
          <p:cNvSpPr txBox="1"/>
          <p:nvPr/>
        </p:nvSpPr>
        <p:spPr>
          <a:xfrm>
            <a:off x="1866750" y="3662139"/>
            <a:ext cx="1669500" cy="6465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t>LEARNING </a:t>
            </a:r>
            <a:endParaRPr sz="1800"/>
          </a:p>
          <a:p>
            <a:pPr marL="0" marR="0" lvl="0" indent="0" algn="r" rtl="0">
              <a:spcBef>
                <a:spcPts val="0"/>
              </a:spcBef>
              <a:spcAft>
                <a:spcPts val="0"/>
              </a:spcAft>
              <a:buNone/>
            </a:pPr>
            <a:r>
              <a:rPr lang="en-US" sz="1800"/>
              <a:t>SUPPORT</a:t>
            </a:r>
            <a:endParaRPr sz="1800"/>
          </a:p>
        </p:txBody>
      </p:sp>
      <p:sp>
        <p:nvSpPr>
          <p:cNvPr id="231" name="Google Shape;231;p23"/>
          <p:cNvSpPr/>
          <p:nvPr/>
        </p:nvSpPr>
        <p:spPr>
          <a:xfrm>
            <a:off x="4251925" y="2690037"/>
            <a:ext cx="5747400" cy="3656163"/>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t>Virtual ARBuy office hours are available: </a:t>
            </a:r>
            <a:endParaRPr sz="1800" dirty="0"/>
          </a:p>
          <a:p>
            <a:pPr marL="0" marR="0" lvl="0" indent="0" algn="ctr" rtl="0">
              <a:spcBef>
                <a:spcPts val="0"/>
              </a:spcBef>
              <a:spcAft>
                <a:spcPts val="0"/>
              </a:spcAft>
              <a:buNone/>
            </a:pPr>
            <a:r>
              <a:rPr lang="en-US" sz="1800" dirty="0"/>
              <a:t>Monday Oct. 31, 1:00 pm – 2:30 pm </a:t>
            </a:r>
            <a:endParaRPr sz="1800" dirty="0"/>
          </a:p>
          <a:p>
            <a:pPr marL="0" marR="0" lvl="0" indent="0" algn="ctr" rtl="0">
              <a:spcBef>
                <a:spcPts val="0"/>
              </a:spcBef>
              <a:spcAft>
                <a:spcPts val="0"/>
              </a:spcAft>
              <a:buNone/>
            </a:pPr>
            <a:r>
              <a:rPr lang="en-US" sz="1800" dirty="0"/>
              <a:t> Wednesday Nov. 2, 10:00 am – 11:30 am</a:t>
            </a:r>
            <a:endParaRPr sz="1800" dirty="0"/>
          </a:p>
          <a:p>
            <a:pPr marL="0" marR="0" lvl="0" indent="0" algn="ctr" rtl="0">
              <a:spcBef>
                <a:spcPts val="0"/>
              </a:spcBef>
              <a:spcAft>
                <a:spcPts val="0"/>
              </a:spcAft>
              <a:buNone/>
            </a:pPr>
            <a:endParaRPr sz="1800" dirty="0"/>
          </a:p>
          <a:p>
            <a:pPr marL="0" marR="0" lvl="0" indent="0" algn="ctr" rtl="0">
              <a:spcBef>
                <a:spcPts val="0"/>
              </a:spcBef>
              <a:spcAft>
                <a:spcPts val="0"/>
              </a:spcAft>
              <a:buNone/>
            </a:pPr>
            <a:r>
              <a:rPr lang="en-US" sz="1800" dirty="0"/>
              <a:t> These sessions are </a:t>
            </a:r>
            <a:r>
              <a:rPr lang="en-US" sz="1800" b="1" dirty="0"/>
              <a:t>highly encouraged</a:t>
            </a:r>
            <a:r>
              <a:rPr lang="en-US" sz="1800" dirty="0"/>
              <a:t>. </a:t>
            </a:r>
            <a:endParaRPr sz="1800" dirty="0"/>
          </a:p>
          <a:p>
            <a:pPr marL="0" marR="0" lvl="0" indent="0" algn="ctr" rtl="0">
              <a:spcBef>
                <a:spcPts val="0"/>
              </a:spcBef>
              <a:spcAft>
                <a:spcPts val="0"/>
              </a:spcAft>
              <a:buNone/>
            </a:pPr>
            <a:endParaRPr sz="1800" dirty="0"/>
          </a:p>
          <a:p>
            <a:pPr marL="0" marR="0" lvl="0" indent="0" algn="ctr" rtl="0">
              <a:spcBef>
                <a:spcPts val="0"/>
              </a:spcBef>
              <a:spcAft>
                <a:spcPts val="0"/>
              </a:spcAft>
              <a:buNone/>
            </a:pPr>
            <a:r>
              <a:rPr lang="en-US" sz="1800" dirty="0"/>
              <a:t>Attend from the beginning to see a live demo.</a:t>
            </a:r>
            <a:endParaRPr sz="1800" dirty="0"/>
          </a:p>
          <a:p>
            <a:pPr marL="0" marR="0" lvl="0" indent="0" algn="ctr" rtl="0">
              <a:spcBef>
                <a:spcPts val="0"/>
              </a:spcBef>
              <a:spcAft>
                <a:spcPts val="0"/>
              </a:spcAft>
              <a:buNone/>
            </a:pPr>
            <a:r>
              <a:rPr lang="en-US" sz="1800" dirty="0"/>
              <a:t>Otherwise, drop in at any time during the session to get your ARBuy questions answered.</a:t>
            </a:r>
          </a:p>
          <a:p>
            <a:pPr marL="0" marR="0" lvl="0" indent="0" algn="ctr" rtl="0">
              <a:spcBef>
                <a:spcPts val="0"/>
              </a:spcBef>
              <a:spcAft>
                <a:spcPts val="0"/>
              </a:spcAft>
              <a:buNone/>
            </a:pPr>
            <a:endParaRPr lang="en-US" sz="1800" dirty="0"/>
          </a:p>
          <a:p>
            <a:pPr marL="0" marR="0" lvl="0" indent="0" algn="ctr" rtl="0">
              <a:spcBef>
                <a:spcPts val="0"/>
              </a:spcBef>
              <a:spcAft>
                <a:spcPts val="0"/>
              </a:spcAft>
              <a:buNone/>
            </a:pPr>
            <a:r>
              <a:rPr lang="en-US" sz="1800" dirty="0"/>
              <a:t>The Office Hours link will be emailed to activated users </a:t>
            </a:r>
            <a:r>
              <a:rPr lang="en-US" sz="1800"/>
              <a:t>by TSS. </a:t>
            </a:r>
            <a:endParaRPr sz="1800" dirty="0"/>
          </a:p>
        </p:txBody>
      </p:sp>
      <p:pic>
        <p:nvPicPr>
          <p:cNvPr id="232" name="Google Shape;232;p23" descr="Call center with solid fill"/>
          <p:cNvPicPr preferRelativeResize="0"/>
          <p:nvPr/>
        </p:nvPicPr>
        <p:blipFill rotWithShape="1">
          <a:blip r:embed="rId4">
            <a:alphaModFix/>
          </a:blip>
          <a:srcRect/>
          <a:stretch/>
        </p:blipFill>
        <p:spPr>
          <a:xfrm>
            <a:off x="528638" y="2980955"/>
            <a:ext cx="1947180" cy="1947180"/>
          </a:xfrm>
          <a:prstGeom prst="rect">
            <a:avLst/>
          </a:prstGeom>
          <a:noFill/>
          <a:ln>
            <a:noFill/>
          </a:ln>
        </p:spPr>
      </p:pic>
      <p:sp>
        <p:nvSpPr>
          <p:cNvPr id="233" name="Google Shape;233;p23"/>
          <p:cNvSpPr txBox="1"/>
          <p:nvPr/>
        </p:nvSpPr>
        <p:spPr>
          <a:xfrm>
            <a:off x="528638" y="2066886"/>
            <a:ext cx="112443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rPr>
              <a:t>Focused support available through Virtual ARBuy office hours.</a:t>
            </a:r>
            <a:endParaRPr sz="2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sp>
        <p:nvSpPr>
          <p:cNvPr id="239" name="Google Shape;239;p24"/>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EFF"/>
              </a:buClr>
              <a:buSzPts val="2800"/>
              <a:buFont typeface="Avenir"/>
              <a:buNone/>
            </a:pPr>
            <a:r>
              <a:rPr lang="en-US" b="1">
                <a:solidFill>
                  <a:srgbClr val="FFFEFF"/>
                </a:solidFill>
                <a:latin typeface="Arial"/>
                <a:ea typeface="Arial"/>
                <a:cs typeface="Arial"/>
                <a:sym typeface="Arial"/>
              </a:rPr>
              <a:t>SUPPORTING THE DEPARTMENTS AND ENTITIES</a:t>
            </a:r>
            <a:endParaRPr b="1">
              <a:latin typeface="Arial"/>
              <a:ea typeface="Arial"/>
              <a:cs typeface="Arial"/>
              <a:sym typeface="Arial"/>
            </a:endParaRPr>
          </a:p>
        </p:txBody>
      </p:sp>
      <p:pic>
        <p:nvPicPr>
          <p:cNvPr id="240" name="Google Shape;240;p24" descr="Logo&#10;&#10;Description automatically generated"/>
          <p:cNvPicPr preferRelativeResize="0"/>
          <p:nvPr/>
        </p:nvPicPr>
        <p:blipFill rotWithShape="1">
          <a:blip r:embed="rId3">
            <a:alphaModFix/>
          </a:blip>
          <a:srcRect/>
          <a:stretch/>
        </p:blipFill>
        <p:spPr>
          <a:xfrm>
            <a:off x="10261198" y="6011502"/>
            <a:ext cx="1626002" cy="669530"/>
          </a:xfrm>
          <a:prstGeom prst="rect">
            <a:avLst/>
          </a:prstGeom>
          <a:noFill/>
          <a:ln>
            <a:noFill/>
          </a:ln>
        </p:spPr>
      </p:pic>
      <p:sp>
        <p:nvSpPr>
          <p:cNvPr id="241" name="Google Shape;241;p24"/>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312"/>
              <a:buNone/>
            </a:pPr>
            <a:r>
              <a:rPr lang="en-US" sz="3000">
                <a:solidFill>
                  <a:srgbClr val="005487"/>
                </a:solidFill>
                <a:latin typeface="Arial"/>
                <a:ea typeface="Arial"/>
                <a:cs typeface="Arial"/>
                <a:sym typeface="Arial"/>
              </a:rPr>
              <a:t>Resources for assistance:</a:t>
            </a:r>
            <a:endParaRPr sz="3000">
              <a:latin typeface="Arial"/>
              <a:ea typeface="Arial"/>
              <a:cs typeface="Arial"/>
              <a:sym typeface="Arial"/>
            </a:endParaRPr>
          </a:p>
          <a:p>
            <a:pPr marL="306000" lvl="0" indent="-318192" algn="l" rtl="0">
              <a:spcBef>
                <a:spcPts val="1080"/>
              </a:spcBef>
              <a:spcAft>
                <a:spcPts val="0"/>
              </a:spcAft>
              <a:buSzPts val="2400"/>
              <a:buFont typeface="Arial"/>
              <a:buChar char="●"/>
            </a:pPr>
            <a:r>
              <a:rPr lang="en-US" sz="2400">
                <a:solidFill>
                  <a:srgbClr val="000000"/>
                </a:solidFill>
                <a:latin typeface="Arial"/>
                <a:ea typeface="Arial"/>
                <a:cs typeface="Arial"/>
                <a:sym typeface="Arial"/>
              </a:rPr>
              <a:t>Periscope user help desk:</a:t>
            </a:r>
            <a:endParaRPr sz="2400">
              <a:solidFill>
                <a:srgbClr val="000000"/>
              </a:solidFill>
              <a:latin typeface="Arial"/>
              <a:ea typeface="Arial"/>
              <a:cs typeface="Arial"/>
              <a:sym typeface="Arial"/>
            </a:endParaRPr>
          </a:p>
          <a:p>
            <a:pPr marL="630000" lvl="1" indent="-341560" algn="l" rtl="0">
              <a:spcBef>
                <a:spcPts val="1000"/>
              </a:spcBef>
              <a:spcAft>
                <a:spcPts val="0"/>
              </a:spcAft>
              <a:buSzPts val="2400"/>
              <a:buFont typeface="Arial"/>
              <a:buChar char="○"/>
            </a:pPr>
            <a:r>
              <a:rPr lang="en-US" sz="2400" u="sng">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epro-support@periscopeholdings.com</a:t>
            </a:r>
            <a:endParaRPr sz="2400">
              <a:solidFill>
                <a:srgbClr val="000000"/>
              </a:solidFill>
              <a:latin typeface="Arial"/>
              <a:ea typeface="Arial"/>
              <a:cs typeface="Arial"/>
              <a:sym typeface="Arial"/>
            </a:endParaRPr>
          </a:p>
          <a:p>
            <a:pPr marL="630000" lvl="1" indent="-341560" algn="l" rtl="0">
              <a:spcBef>
                <a:spcPts val="1080"/>
              </a:spcBef>
              <a:spcAft>
                <a:spcPts val="0"/>
              </a:spcAft>
              <a:buSzPts val="2400"/>
              <a:buFont typeface="Arial"/>
              <a:buChar char="○"/>
            </a:pPr>
            <a:r>
              <a:rPr lang="en-US" sz="2400">
                <a:solidFill>
                  <a:srgbClr val="000000"/>
                </a:solidFill>
                <a:latin typeface="Arial"/>
                <a:ea typeface="Arial"/>
                <a:cs typeface="Arial"/>
                <a:sym typeface="Arial"/>
              </a:rPr>
              <a:t>Phone # </a:t>
            </a:r>
            <a:r>
              <a:rPr lang="en-US" sz="2400" i="0">
                <a:solidFill>
                  <a:srgbClr val="000000"/>
                </a:solidFill>
                <a:latin typeface="Arial"/>
                <a:ea typeface="Arial"/>
                <a:cs typeface="Arial"/>
                <a:sym typeface="Arial"/>
              </a:rPr>
              <a:t>1-888-472-9102</a:t>
            </a:r>
            <a:endParaRPr sz="2400">
              <a:solidFill>
                <a:srgbClr val="000000"/>
              </a:solidFill>
              <a:latin typeface="Arial"/>
              <a:ea typeface="Arial"/>
              <a:cs typeface="Arial"/>
              <a:sym typeface="Arial"/>
            </a:endParaRPr>
          </a:p>
          <a:p>
            <a:pPr marL="306000" lvl="0" indent="-318192" algn="l" rtl="0">
              <a:spcBef>
                <a:spcPts val="1080"/>
              </a:spcBef>
              <a:spcAft>
                <a:spcPts val="0"/>
              </a:spcAft>
              <a:buSzPts val="2400"/>
              <a:buFont typeface="Arial"/>
              <a:buChar char="●"/>
            </a:pPr>
            <a:r>
              <a:rPr lang="en-US" sz="2400">
                <a:solidFill>
                  <a:srgbClr val="000000"/>
                </a:solidFill>
                <a:latin typeface="Arial"/>
                <a:ea typeface="Arial"/>
                <a:cs typeface="Arial"/>
                <a:sym typeface="Arial"/>
              </a:rPr>
              <a:t>ARBuy project website: www.periscopeholdings.com/arbuy </a:t>
            </a:r>
            <a:endParaRPr>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46"/>
        <p:cNvGrpSpPr/>
        <p:nvPr/>
      </p:nvGrpSpPr>
      <p:grpSpPr>
        <a:xfrm>
          <a:off x="0" y="0"/>
          <a:ext cx="0" cy="0"/>
          <a:chOff x="0" y="0"/>
          <a:chExt cx="0" cy="0"/>
        </a:xfrm>
      </p:grpSpPr>
      <p:sp>
        <p:nvSpPr>
          <p:cNvPr id="247" name="Google Shape;247;p25"/>
          <p:cNvSpPr txBox="1"/>
          <p:nvPr/>
        </p:nvSpPr>
        <p:spPr>
          <a:xfrm>
            <a:off x="629459" y="560349"/>
            <a:ext cx="32457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a:solidFill>
                  <a:schemeClr val="dk2"/>
                </a:solidFill>
              </a:rPr>
              <a:t>Q&amp;A</a:t>
            </a:r>
            <a:endParaRPr b="1"/>
          </a:p>
        </p:txBody>
      </p:sp>
      <p:sp>
        <p:nvSpPr>
          <p:cNvPr id="248" name="Google Shape;248;p25"/>
          <p:cNvSpPr/>
          <p:nvPr/>
        </p:nvSpPr>
        <p:spPr>
          <a:xfrm rot="10800000" flipH="1">
            <a:off x="1588" y="6635416"/>
            <a:ext cx="12188825" cy="222583"/>
          </a:xfrm>
          <a:custGeom>
            <a:avLst/>
            <a:gdLst/>
            <a:ahLst/>
            <a:cxnLst/>
            <a:rect l="l" t="t" r="r" b="b"/>
            <a:pathLst>
              <a:path w="24377650" h="4300415" extrusionOk="0">
                <a:moveTo>
                  <a:pt x="0" y="0"/>
                </a:moveTo>
                <a:lnTo>
                  <a:pt x="24377650" y="0"/>
                </a:lnTo>
                <a:lnTo>
                  <a:pt x="24377650" y="4214191"/>
                </a:lnTo>
                <a:lnTo>
                  <a:pt x="14410218" y="4300415"/>
                </a:lnTo>
                <a:lnTo>
                  <a:pt x="13973976" y="2087659"/>
                </a:lnTo>
                <a:lnTo>
                  <a:pt x="883" y="2065572"/>
                </a:lnTo>
                <a:cubicBezTo>
                  <a:pt x="589" y="1377048"/>
                  <a:pt x="294" y="688524"/>
                  <a:pt x="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Gill Sans"/>
              <a:ea typeface="Gill Sans"/>
              <a:cs typeface="Gill Sans"/>
              <a:sym typeface="Gill Sans"/>
            </a:endParaRPr>
          </a:p>
        </p:txBody>
      </p:sp>
      <p:sp>
        <p:nvSpPr>
          <p:cNvPr id="249" name="Google Shape;249;p25"/>
          <p:cNvSpPr/>
          <p:nvPr/>
        </p:nvSpPr>
        <p:spPr>
          <a:xfrm>
            <a:off x="5030046" y="3008313"/>
            <a:ext cx="1298575" cy="1298575"/>
          </a:xfrm>
          <a:prstGeom prst="ellipse">
            <a:avLst/>
          </a:prstGeom>
          <a:solidFill>
            <a:srgbClr val="8E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Gill Sans"/>
              <a:ea typeface="Gill Sans"/>
              <a:cs typeface="Gill Sans"/>
              <a:sym typeface="Gill Sans"/>
            </a:endParaRPr>
          </a:p>
        </p:txBody>
      </p:sp>
      <p:sp>
        <p:nvSpPr>
          <p:cNvPr id="250" name="Google Shape;250;p25"/>
          <p:cNvSpPr/>
          <p:nvPr/>
        </p:nvSpPr>
        <p:spPr>
          <a:xfrm>
            <a:off x="2049752" y="3008312"/>
            <a:ext cx="1298575" cy="1298575"/>
          </a:xfrm>
          <a:prstGeom prst="ellipse">
            <a:avLst/>
          </a:prstGeom>
          <a:solidFill>
            <a:srgbClr val="0054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Gill Sans"/>
              <a:ea typeface="Gill Sans"/>
              <a:cs typeface="Gill Sans"/>
              <a:sym typeface="Gill Sans"/>
            </a:endParaRPr>
          </a:p>
        </p:txBody>
      </p:sp>
      <p:grpSp>
        <p:nvGrpSpPr>
          <p:cNvPr id="251" name="Google Shape;251;p25"/>
          <p:cNvGrpSpPr/>
          <p:nvPr/>
        </p:nvGrpSpPr>
        <p:grpSpPr>
          <a:xfrm>
            <a:off x="2429511" y="3405853"/>
            <a:ext cx="539055" cy="503491"/>
            <a:chOff x="8657130" y="2323034"/>
            <a:chExt cx="1078109" cy="1006982"/>
          </a:xfrm>
        </p:grpSpPr>
        <p:sp>
          <p:nvSpPr>
            <p:cNvPr id="252" name="Google Shape;252;p25"/>
            <p:cNvSpPr/>
            <p:nvPr/>
          </p:nvSpPr>
          <p:spPr>
            <a:xfrm>
              <a:off x="8657130" y="2323034"/>
              <a:ext cx="1078109" cy="1006982"/>
            </a:xfrm>
            <a:custGeom>
              <a:avLst/>
              <a:gdLst/>
              <a:ahLst/>
              <a:cxnLst/>
              <a:rect l="l" t="t" r="r" b="b"/>
              <a:pathLst>
                <a:path w="1268" h="1188" extrusionOk="0">
                  <a:moveTo>
                    <a:pt x="633" y="966"/>
                  </a:moveTo>
                  <a:lnTo>
                    <a:pt x="633" y="966"/>
                  </a:lnTo>
                  <a:cubicBezTo>
                    <a:pt x="606" y="966"/>
                    <a:pt x="577" y="965"/>
                    <a:pt x="551" y="961"/>
                  </a:cubicBezTo>
                  <a:cubicBezTo>
                    <a:pt x="535" y="959"/>
                    <a:pt x="522" y="965"/>
                    <a:pt x="510" y="976"/>
                  </a:cubicBezTo>
                  <a:cubicBezTo>
                    <a:pt x="458" y="1026"/>
                    <a:pt x="400" y="1062"/>
                    <a:pt x="332" y="1083"/>
                  </a:cubicBezTo>
                  <a:cubicBezTo>
                    <a:pt x="293" y="1095"/>
                    <a:pt x="251" y="1104"/>
                    <a:pt x="202" y="1108"/>
                  </a:cubicBezTo>
                  <a:cubicBezTo>
                    <a:pt x="221" y="1094"/>
                    <a:pt x="237" y="1076"/>
                    <a:pt x="251" y="1058"/>
                  </a:cubicBezTo>
                  <a:cubicBezTo>
                    <a:pt x="282" y="1018"/>
                    <a:pt x="298" y="974"/>
                    <a:pt x="298" y="929"/>
                  </a:cubicBezTo>
                  <a:cubicBezTo>
                    <a:pt x="298" y="917"/>
                    <a:pt x="296" y="907"/>
                    <a:pt x="295" y="897"/>
                  </a:cubicBezTo>
                  <a:cubicBezTo>
                    <a:pt x="293" y="882"/>
                    <a:pt x="286" y="870"/>
                    <a:pt x="274" y="861"/>
                  </a:cubicBezTo>
                  <a:cubicBezTo>
                    <a:pt x="146" y="777"/>
                    <a:pt x="74" y="651"/>
                    <a:pt x="74" y="519"/>
                  </a:cubicBezTo>
                  <a:cubicBezTo>
                    <a:pt x="74" y="273"/>
                    <a:pt x="324" y="74"/>
                    <a:pt x="633" y="74"/>
                  </a:cubicBezTo>
                  <a:cubicBezTo>
                    <a:pt x="942" y="74"/>
                    <a:pt x="1192" y="273"/>
                    <a:pt x="1192" y="519"/>
                  </a:cubicBezTo>
                  <a:cubicBezTo>
                    <a:pt x="1192" y="766"/>
                    <a:pt x="942" y="966"/>
                    <a:pt x="633" y="966"/>
                  </a:cubicBezTo>
                  <a:close/>
                  <a:moveTo>
                    <a:pt x="1078" y="149"/>
                  </a:moveTo>
                  <a:lnTo>
                    <a:pt x="1078" y="149"/>
                  </a:lnTo>
                  <a:cubicBezTo>
                    <a:pt x="958" y="53"/>
                    <a:pt x="801" y="0"/>
                    <a:pt x="633" y="0"/>
                  </a:cubicBezTo>
                  <a:cubicBezTo>
                    <a:pt x="465" y="0"/>
                    <a:pt x="307" y="53"/>
                    <a:pt x="188" y="149"/>
                  </a:cubicBezTo>
                  <a:cubicBezTo>
                    <a:pt x="67" y="248"/>
                    <a:pt x="0" y="380"/>
                    <a:pt x="0" y="519"/>
                  </a:cubicBezTo>
                  <a:cubicBezTo>
                    <a:pt x="0" y="673"/>
                    <a:pt x="80" y="817"/>
                    <a:pt x="222" y="916"/>
                  </a:cubicBezTo>
                  <a:cubicBezTo>
                    <a:pt x="223" y="920"/>
                    <a:pt x="223" y="925"/>
                    <a:pt x="223" y="929"/>
                  </a:cubicBezTo>
                  <a:cubicBezTo>
                    <a:pt x="223" y="974"/>
                    <a:pt x="193" y="1038"/>
                    <a:pt x="108" y="1082"/>
                  </a:cubicBezTo>
                  <a:cubicBezTo>
                    <a:pt x="91" y="1092"/>
                    <a:pt x="79" y="1110"/>
                    <a:pt x="79" y="1131"/>
                  </a:cubicBezTo>
                  <a:cubicBezTo>
                    <a:pt x="79" y="1147"/>
                    <a:pt x="85" y="1162"/>
                    <a:pt x="96" y="1172"/>
                  </a:cubicBezTo>
                  <a:cubicBezTo>
                    <a:pt x="107" y="1183"/>
                    <a:pt x="120" y="1187"/>
                    <a:pt x="135" y="1187"/>
                  </a:cubicBezTo>
                  <a:cubicBezTo>
                    <a:pt x="137" y="1187"/>
                    <a:pt x="137" y="1187"/>
                    <a:pt x="138" y="1187"/>
                  </a:cubicBezTo>
                  <a:cubicBezTo>
                    <a:pt x="268" y="1183"/>
                    <a:pt x="419" y="1160"/>
                    <a:pt x="554" y="1036"/>
                  </a:cubicBezTo>
                  <a:cubicBezTo>
                    <a:pt x="579" y="1039"/>
                    <a:pt x="606" y="1041"/>
                    <a:pt x="633" y="1041"/>
                  </a:cubicBezTo>
                  <a:cubicBezTo>
                    <a:pt x="801" y="1041"/>
                    <a:pt x="959" y="987"/>
                    <a:pt x="1078" y="891"/>
                  </a:cubicBezTo>
                  <a:cubicBezTo>
                    <a:pt x="1199" y="792"/>
                    <a:pt x="1267" y="660"/>
                    <a:pt x="1267" y="519"/>
                  </a:cubicBezTo>
                  <a:cubicBezTo>
                    <a:pt x="1267" y="380"/>
                    <a:pt x="1199" y="248"/>
                    <a:pt x="1078" y="1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sp>
          <p:nvSpPr>
            <p:cNvPr id="253" name="Google Shape;253;p25"/>
            <p:cNvSpPr/>
            <p:nvPr/>
          </p:nvSpPr>
          <p:spPr>
            <a:xfrm>
              <a:off x="8877993" y="2629995"/>
              <a:ext cx="640126" cy="325677"/>
            </a:xfrm>
            <a:custGeom>
              <a:avLst/>
              <a:gdLst/>
              <a:ahLst/>
              <a:cxnLst/>
              <a:rect l="l" t="t" r="r" b="b"/>
              <a:pathLst>
                <a:path w="752" h="383" extrusionOk="0">
                  <a:moveTo>
                    <a:pt x="677" y="308"/>
                  </a:moveTo>
                  <a:lnTo>
                    <a:pt x="632" y="308"/>
                  </a:lnTo>
                  <a:lnTo>
                    <a:pt x="632" y="264"/>
                  </a:lnTo>
                  <a:lnTo>
                    <a:pt x="677" y="264"/>
                  </a:lnTo>
                  <a:lnTo>
                    <a:pt x="677" y="308"/>
                  </a:lnTo>
                  <a:close/>
                  <a:moveTo>
                    <a:pt x="304" y="308"/>
                  </a:moveTo>
                  <a:lnTo>
                    <a:pt x="260" y="308"/>
                  </a:lnTo>
                  <a:lnTo>
                    <a:pt x="260" y="264"/>
                  </a:lnTo>
                  <a:lnTo>
                    <a:pt x="304" y="264"/>
                  </a:lnTo>
                  <a:lnTo>
                    <a:pt x="304" y="308"/>
                  </a:lnTo>
                  <a:close/>
                  <a:moveTo>
                    <a:pt x="73" y="76"/>
                  </a:moveTo>
                  <a:lnTo>
                    <a:pt x="118" y="76"/>
                  </a:lnTo>
                  <a:lnTo>
                    <a:pt x="118" y="119"/>
                  </a:lnTo>
                  <a:lnTo>
                    <a:pt x="73" y="119"/>
                  </a:lnTo>
                  <a:lnTo>
                    <a:pt x="73" y="76"/>
                  </a:lnTo>
                  <a:close/>
                  <a:moveTo>
                    <a:pt x="449" y="76"/>
                  </a:moveTo>
                  <a:lnTo>
                    <a:pt x="491" y="76"/>
                  </a:lnTo>
                  <a:lnTo>
                    <a:pt x="491" y="119"/>
                  </a:lnTo>
                  <a:lnTo>
                    <a:pt x="449" y="119"/>
                  </a:lnTo>
                  <a:lnTo>
                    <a:pt x="449" y="76"/>
                  </a:lnTo>
                  <a:close/>
                  <a:moveTo>
                    <a:pt x="682" y="190"/>
                  </a:moveTo>
                  <a:lnTo>
                    <a:pt x="625" y="190"/>
                  </a:lnTo>
                  <a:cubicBezTo>
                    <a:pt x="622" y="190"/>
                    <a:pt x="617" y="190"/>
                    <a:pt x="613" y="190"/>
                  </a:cubicBezTo>
                  <a:lnTo>
                    <a:pt x="564" y="141"/>
                  </a:lnTo>
                  <a:cubicBezTo>
                    <a:pt x="565" y="137"/>
                    <a:pt x="567" y="132"/>
                    <a:pt x="567" y="126"/>
                  </a:cubicBezTo>
                  <a:lnTo>
                    <a:pt x="567" y="69"/>
                  </a:lnTo>
                  <a:cubicBezTo>
                    <a:pt x="567" y="32"/>
                    <a:pt x="536" y="0"/>
                    <a:pt x="499" y="0"/>
                  </a:cubicBezTo>
                  <a:lnTo>
                    <a:pt x="441" y="0"/>
                  </a:lnTo>
                  <a:cubicBezTo>
                    <a:pt x="404" y="0"/>
                    <a:pt x="374" y="32"/>
                    <a:pt x="374" y="69"/>
                  </a:cubicBezTo>
                  <a:lnTo>
                    <a:pt x="374" y="126"/>
                  </a:lnTo>
                  <a:cubicBezTo>
                    <a:pt x="374" y="132"/>
                    <a:pt x="374" y="137"/>
                    <a:pt x="376" y="142"/>
                  </a:cubicBezTo>
                  <a:lnTo>
                    <a:pt x="327" y="191"/>
                  </a:lnTo>
                  <a:cubicBezTo>
                    <a:pt x="323" y="190"/>
                    <a:pt x="317" y="190"/>
                    <a:pt x="311" y="190"/>
                  </a:cubicBezTo>
                  <a:lnTo>
                    <a:pt x="253" y="190"/>
                  </a:lnTo>
                  <a:cubicBezTo>
                    <a:pt x="248" y="190"/>
                    <a:pt x="244" y="190"/>
                    <a:pt x="240" y="191"/>
                  </a:cubicBezTo>
                  <a:lnTo>
                    <a:pt x="191" y="142"/>
                  </a:lnTo>
                  <a:cubicBezTo>
                    <a:pt x="191" y="137"/>
                    <a:pt x="192" y="132"/>
                    <a:pt x="192" y="126"/>
                  </a:cubicBezTo>
                  <a:lnTo>
                    <a:pt x="192" y="69"/>
                  </a:lnTo>
                  <a:cubicBezTo>
                    <a:pt x="192" y="32"/>
                    <a:pt x="161" y="0"/>
                    <a:pt x="124" y="0"/>
                  </a:cubicBezTo>
                  <a:lnTo>
                    <a:pt x="66" y="0"/>
                  </a:lnTo>
                  <a:cubicBezTo>
                    <a:pt x="29" y="0"/>
                    <a:pt x="0" y="32"/>
                    <a:pt x="0" y="69"/>
                  </a:cubicBezTo>
                  <a:lnTo>
                    <a:pt x="0" y="126"/>
                  </a:lnTo>
                  <a:cubicBezTo>
                    <a:pt x="0" y="163"/>
                    <a:pt x="29" y="193"/>
                    <a:pt x="66" y="193"/>
                  </a:cubicBezTo>
                  <a:lnTo>
                    <a:pt x="124" y="193"/>
                  </a:lnTo>
                  <a:cubicBezTo>
                    <a:pt x="129" y="193"/>
                    <a:pt x="132" y="193"/>
                    <a:pt x="136" y="193"/>
                  </a:cubicBezTo>
                  <a:lnTo>
                    <a:pt x="188" y="244"/>
                  </a:lnTo>
                  <a:cubicBezTo>
                    <a:pt x="186" y="248"/>
                    <a:pt x="186" y="252"/>
                    <a:pt x="186" y="256"/>
                  </a:cubicBezTo>
                  <a:lnTo>
                    <a:pt x="186" y="314"/>
                  </a:lnTo>
                  <a:cubicBezTo>
                    <a:pt x="186" y="351"/>
                    <a:pt x="216" y="382"/>
                    <a:pt x="253" y="382"/>
                  </a:cubicBezTo>
                  <a:lnTo>
                    <a:pt x="311" y="382"/>
                  </a:lnTo>
                  <a:cubicBezTo>
                    <a:pt x="348" y="382"/>
                    <a:pt x="379" y="351"/>
                    <a:pt x="379" y="314"/>
                  </a:cubicBezTo>
                  <a:lnTo>
                    <a:pt x="379" y="256"/>
                  </a:lnTo>
                  <a:cubicBezTo>
                    <a:pt x="379" y="253"/>
                    <a:pt x="377" y="249"/>
                    <a:pt x="377" y="246"/>
                  </a:cubicBezTo>
                  <a:lnTo>
                    <a:pt x="431" y="193"/>
                  </a:lnTo>
                  <a:cubicBezTo>
                    <a:pt x="434" y="193"/>
                    <a:pt x="438" y="193"/>
                    <a:pt x="441" y="193"/>
                  </a:cubicBezTo>
                  <a:lnTo>
                    <a:pt x="499" y="193"/>
                  </a:lnTo>
                  <a:cubicBezTo>
                    <a:pt x="503" y="193"/>
                    <a:pt x="506" y="193"/>
                    <a:pt x="511" y="193"/>
                  </a:cubicBezTo>
                  <a:lnTo>
                    <a:pt x="560" y="242"/>
                  </a:lnTo>
                  <a:cubicBezTo>
                    <a:pt x="558" y="246"/>
                    <a:pt x="558" y="252"/>
                    <a:pt x="558" y="256"/>
                  </a:cubicBezTo>
                  <a:lnTo>
                    <a:pt x="558" y="314"/>
                  </a:lnTo>
                  <a:cubicBezTo>
                    <a:pt x="558" y="351"/>
                    <a:pt x="588" y="382"/>
                    <a:pt x="625" y="382"/>
                  </a:cubicBezTo>
                  <a:lnTo>
                    <a:pt x="682" y="382"/>
                  </a:lnTo>
                  <a:cubicBezTo>
                    <a:pt x="721" y="382"/>
                    <a:pt x="751" y="351"/>
                    <a:pt x="751" y="314"/>
                  </a:cubicBezTo>
                  <a:lnTo>
                    <a:pt x="751" y="256"/>
                  </a:lnTo>
                  <a:cubicBezTo>
                    <a:pt x="751" y="219"/>
                    <a:pt x="721" y="190"/>
                    <a:pt x="682" y="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Gill Sans"/>
                <a:ea typeface="Gill Sans"/>
                <a:cs typeface="Gill Sans"/>
                <a:sym typeface="Gill Sans"/>
              </a:endParaRPr>
            </a:p>
          </p:txBody>
        </p:sp>
      </p:grpSp>
      <p:sp>
        <p:nvSpPr>
          <p:cNvPr id="254" name="Google Shape;254;p25"/>
          <p:cNvSpPr/>
          <p:nvPr/>
        </p:nvSpPr>
        <p:spPr>
          <a:xfrm>
            <a:off x="8097096" y="3014530"/>
            <a:ext cx="1298575" cy="1298575"/>
          </a:xfrm>
          <a:prstGeom prst="ellipse">
            <a:avLst/>
          </a:prstGeom>
          <a:solidFill>
            <a:srgbClr val="0021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Gill Sans"/>
              <a:ea typeface="Gill Sans"/>
              <a:cs typeface="Gill Sans"/>
              <a:sym typeface="Gill Sans"/>
            </a:endParaRPr>
          </a:p>
        </p:txBody>
      </p:sp>
      <p:pic>
        <p:nvPicPr>
          <p:cNvPr id="255" name="Google Shape;255;p25" descr="Thought with solid fill"/>
          <p:cNvPicPr preferRelativeResize="0"/>
          <p:nvPr/>
        </p:nvPicPr>
        <p:blipFill rotWithShape="1">
          <a:blip r:embed="rId3">
            <a:alphaModFix/>
          </a:blip>
          <a:srcRect/>
          <a:stretch/>
        </p:blipFill>
        <p:spPr>
          <a:xfrm>
            <a:off x="8454277" y="3343440"/>
            <a:ext cx="757466" cy="757466"/>
          </a:xfrm>
          <a:prstGeom prst="rect">
            <a:avLst/>
          </a:prstGeom>
          <a:noFill/>
          <a:ln>
            <a:noFill/>
          </a:ln>
        </p:spPr>
      </p:pic>
      <p:pic>
        <p:nvPicPr>
          <p:cNvPr id="256" name="Google Shape;256;p25" descr="Questions with solid fill"/>
          <p:cNvPicPr preferRelativeResize="0"/>
          <p:nvPr/>
        </p:nvPicPr>
        <p:blipFill rotWithShape="1">
          <a:blip r:embed="rId4">
            <a:alphaModFix/>
          </a:blip>
          <a:srcRect/>
          <a:stretch/>
        </p:blipFill>
        <p:spPr>
          <a:xfrm>
            <a:off x="5222133" y="3200398"/>
            <a:ext cx="914400" cy="914400"/>
          </a:xfrm>
          <a:prstGeom prst="rect">
            <a:avLst/>
          </a:prstGeom>
          <a:noFill/>
          <a:ln>
            <a:noFill/>
          </a:ln>
        </p:spPr>
      </p:pic>
      <p:pic>
        <p:nvPicPr>
          <p:cNvPr id="257" name="Google Shape;257;p25" descr="Logo&#10;&#10;Description automatically generated"/>
          <p:cNvPicPr preferRelativeResize="0"/>
          <p:nvPr/>
        </p:nvPicPr>
        <p:blipFill rotWithShape="1">
          <a:blip r:embed="rId5">
            <a:alphaModFix/>
          </a:blip>
          <a:srcRect/>
          <a:stretch/>
        </p:blipFill>
        <p:spPr>
          <a:xfrm>
            <a:off x="10232323" y="5838247"/>
            <a:ext cx="1626002" cy="6695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26"/>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446534" y="3085765"/>
            <a:ext cx="11262866"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26"/>
          <p:cNvSpPr/>
          <p:nvPr/>
        </p:nvSpPr>
        <p:spPr>
          <a:xfrm>
            <a:off x="0" y="723900"/>
            <a:ext cx="12192000" cy="37081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268" name="Google Shape;268;p26" descr="Logo&#10;&#10;Description automatically generated"/>
          <p:cNvPicPr preferRelativeResize="0"/>
          <p:nvPr/>
        </p:nvPicPr>
        <p:blipFill rotWithShape="1">
          <a:blip r:embed="rId3">
            <a:alphaModFix/>
          </a:blip>
          <a:srcRect/>
          <a:stretch/>
        </p:blipFill>
        <p:spPr>
          <a:xfrm>
            <a:off x="276833" y="1039686"/>
            <a:ext cx="7593104" cy="3130449"/>
          </a:xfrm>
          <a:prstGeom prst="rect">
            <a:avLst/>
          </a:prstGeom>
          <a:noFill/>
          <a:ln>
            <a:noFill/>
          </a:ln>
        </p:spPr>
      </p:pic>
      <p:sp>
        <p:nvSpPr>
          <p:cNvPr id="269" name="Google Shape;269;p26"/>
          <p:cNvSpPr/>
          <p:nvPr/>
        </p:nvSpPr>
        <p:spPr>
          <a:xfrm>
            <a:off x="11648660" y="4432079"/>
            <a:ext cx="83731" cy="196077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70" name="Google Shape;270;p26"/>
          <p:cNvSpPr/>
          <p:nvPr/>
        </p:nvSpPr>
        <p:spPr>
          <a:xfrm>
            <a:off x="459608" y="5158638"/>
            <a:ext cx="11285857"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dirty="0">
                <a:solidFill>
                  <a:srgbClr val="F2F2F2"/>
                </a:solidFill>
                <a:latin typeface="+mn-lt"/>
                <a:ea typeface="Avenir"/>
                <a:cs typeface="Avenir"/>
                <a:sym typeface="Avenir"/>
              </a:rPr>
              <a:t>THANK YOU!</a:t>
            </a:r>
            <a:endParaRPr dirty="0">
              <a:latin typeface="+mn-lt"/>
            </a:endParaRPr>
          </a:p>
        </p:txBody>
      </p:sp>
      <p:pic>
        <p:nvPicPr>
          <p:cNvPr id="271" name="Google Shape;271;p26"/>
          <p:cNvPicPr preferRelativeResize="0"/>
          <p:nvPr/>
        </p:nvPicPr>
        <p:blipFill rotWithShape="1">
          <a:blip r:embed="rId4">
            <a:alphaModFix/>
          </a:blip>
          <a:srcRect l="16667" r="16666"/>
          <a:stretch/>
        </p:blipFill>
        <p:spPr>
          <a:xfrm>
            <a:off x="8200177" y="894033"/>
            <a:ext cx="3442579" cy="318908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AE2CA-4BF6-BAFB-4C73-65FAA648F9DD}"/>
              </a:ext>
            </a:extLst>
          </p:cNvPr>
          <p:cNvSpPr>
            <a:spLocks noGrp="1"/>
          </p:cNvSpPr>
          <p:nvPr>
            <p:ph type="ctrTitle"/>
          </p:nvPr>
        </p:nvSpPr>
        <p:spPr>
          <a:xfrm>
            <a:off x="617260" y="1034570"/>
            <a:ext cx="10993549" cy="1475013"/>
          </a:xfrm>
        </p:spPr>
        <p:txBody>
          <a:bodyPr>
            <a:normAutofit/>
          </a:bodyPr>
          <a:lstStyle/>
          <a:p>
            <a:pPr>
              <a:lnSpc>
                <a:spcPct val="90000"/>
              </a:lnSpc>
            </a:pPr>
            <a:r>
              <a:rPr lang="en-US" sz="4900" b="1" dirty="0"/>
              <a:t>Welcome to the </a:t>
            </a:r>
            <a:br>
              <a:rPr lang="en-US" sz="4900" b="1" dirty="0"/>
            </a:br>
            <a:r>
              <a:rPr lang="en-US" sz="4900" b="1" dirty="0"/>
              <a:t>ARBuy October Forum</a:t>
            </a:r>
            <a:endParaRPr lang="en-US" sz="4400" b="1" dirty="0"/>
          </a:p>
        </p:txBody>
      </p:sp>
      <p:sp>
        <p:nvSpPr>
          <p:cNvPr id="3" name="Subtitle 2">
            <a:extLst>
              <a:ext uri="{FF2B5EF4-FFF2-40B4-BE49-F238E27FC236}">
                <a16:creationId xmlns:a16="http://schemas.microsoft.com/office/drawing/2014/main" id="{0A9C8384-1C48-F984-9826-1DEF4EFA36C7}"/>
              </a:ext>
            </a:extLst>
          </p:cNvPr>
          <p:cNvSpPr>
            <a:spLocks noGrp="1"/>
          </p:cNvSpPr>
          <p:nvPr>
            <p:ph type="subTitle" idx="1"/>
          </p:nvPr>
        </p:nvSpPr>
        <p:spPr>
          <a:xfrm>
            <a:off x="599227" y="3858880"/>
            <a:ext cx="3953919" cy="2032873"/>
          </a:xfrm>
        </p:spPr>
        <p:txBody>
          <a:bodyPr>
            <a:noAutofit/>
          </a:bodyPr>
          <a:lstStyle/>
          <a:p>
            <a:pPr marL="112713" indent="11113"/>
            <a:r>
              <a:rPr lang="en-US" sz="2400" dirty="0">
                <a:solidFill>
                  <a:schemeClr val="bg1">
                    <a:lumMod val="95000"/>
                  </a:schemeClr>
                </a:solidFill>
              </a:rPr>
              <a:t>A sign language interpreter is available for this meeting.  </a:t>
            </a:r>
          </a:p>
          <a:p>
            <a:pPr marL="112713" indent="11113">
              <a:spcBef>
                <a:spcPts val="600"/>
              </a:spcBef>
            </a:pPr>
            <a:r>
              <a:rPr lang="en-US" sz="2400" dirty="0">
                <a:solidFill>
                  <a:schemeClr val="bg1">
                    <a:lumMod val="95000"/>
                  </a:schemeClr>
                </a:solidFill>
              </a:rPr>
              <a:t>If needed, please PIN Makenzie Hunsaker to the top left of your screen.</a:t>
            </a:r>
          </a:p>
        </p:txBody>
      </p:sp>
      <p:sp>
        <p:nvSpPr>
          <p:cNvPr id="4" name="Slide Number Placeholder 3">
            <a:extLst>
              <a:ext uri="{FF2B5EF4-FFF2-40B4-BE49-F238E27FC236}">
                <a16:creationId xmlns:a16="http://schemas.microsoft.com/office/drawing/2014/main" id="{BCF45B4D-791B-F98B-C374-96F31CA22C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5" name="Arrow: Right 4">
            <a:extLst>
              <a:ext uri="{FF2B5EF4-FFF2-40B4-BE49-F238E27FC236}">
                <a16:creationId xmlns:a16="http://schemas.microsoft.com/office/drawing/2014/main" id="{8E855983-F70E-110B-2A80-A0817748B1C7}"/>
              </a:ext>
            </a:extLst>
          </p:cNvPr>
          <p:cNvSpPr/>
          <p:nvPr/>
        </p:nvSpPr>
        <p:spPr>
          <a:xfrm>
            <a:off x="4923935" y="4374038"/>
            <a:ext cx="2099034" cy="848412"/>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3EED081-7252-9607-E86E-C07512EBABEE}"/>
              </a:ext>
            </a:extLst>
          </p:cNvPr>
          <p:cNvSpPr/>
          <p:nvPr/>
        </p:nvSpPr>
        <p:spPr>
          <a:xfrm>
            <a:off x="7466030" y="3756909"/>
            <a:ext cx="3290233" cy="2032873"/>
          </a:xfrm>
          <a:prstGeom prst="roundRect">
            <a:avLst/>
          </a:prstGeom>
          <a:solidFill>
            <a:srgbClr val="D9D9D9"/>
          </a:solidFill>
          <a:ln w="57150">
            <a:solidFill>
              <a:srgbClr val="C10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bg1">
                    <a:lumMod val="50000"/>
                  </a:schemeClr>
                </a:solidFill>
                <a:latin typeface="Avenir"/>
              </a:rPr>
              <a:t>Click on People from the top Navigation Bar</a:t>
            </a:r>
          </a:p>
          <a:p>
            <a:pPr marL="285750" indent="-285750">
              <a:buFont typeface="Arial" panose="020B0604020202020204" pitchFamily="34" charset="0"/>
              <a:buChar char="•"/>
            </a:pPr>
            <a:r>
              <a:rPr lang="en-US" dirty="0">
                <a:solidFill>
                  <a:schemeClr val="bg1">
                    <a:lumMod val="50000"/>
                  </a:schemeClr>
                </a:solidFill>
                <a:latin typeface="Avenir"/>
              </a:rPr>
              <a:t>Locate </a:t>
            </a:r>
            <a:r>
              <a:rPr lang="en-US" sz="1400" dirty="0">
                <a:solidFill>
                  <a:schemeClr val="tx1"/>
                </a:solidFill>
              </a:rPr>
              <a:t>Makenzie Hunsaker</a:t>
            </a:r>
            <a:r>
              <a:rPr lang="en-US" dirty="0">
                <a:solidFill>
                  <a:schemeClr val="tx1"/>
                </a:solidFill>
                <a:latin typeface="Avenir"/>
              </a:rPr>
              <a:t> </a:t>
            </a:r>
            <a:r>
              <a:rPr lang="en-US" dirty="0">
                <a:solidFill>
                  <a:schemeClr val="bg1">
                    <a:lumMod val="50000"/>
                  </a:schemeClr>
                </a:solidFill>
                <a:latin typeface="Avenir"/>
              </a:rPr>
              <a:t>in list of participants</a:t>
            </a:r>
          </a:p>
          <a:p>
            <a:pPr marL="285750" indent="-285750">
              <a:spcBef>
                <a:spcPts val="600"/>
              </a:spcBef>
              <a:buFont typeface="Arial" panose="020B0604020202020204" pitchFamily="34" charset="0"/>
              <a:buChar char="•"/>
            </a:pPr>
            <a:r>
              <a:rPr lang="en-US" dirty="0">
                <a:solidFill>
                  <a:schemeClr val="bg1">
                    <a:lumMod val="50000"/>
                  </a:schemeClr>
                </a:solidFill>
                <a:latin typeface="Avenir"/>
              </a:rPr>
              <a:t>Click on the ellipses (three dots) next to their name</a:t>
            </a:r>
          </a:p>
          <a:p>
            <a:pPr marL="285750" indent="-285750">
              <a:spcBef>
                <a:spcPts val="600"/>
              </a:spcBef>
              <a:buFont typeface="Arial" panose="020B0604020202020204" pitchFamily="34" charset="0"/>
              <a:buChar char="•"/>
            </a:pPr>
            <a:r>
              <a:rPr lang="en-US" dirty="0">
                <a:solidFill>
                  <a:schemeClr val="bg1">
                    <a:lumMod val="50000"/>
                  </a:schemeClr>
                </a:solidFill>
                <a:latin typeface="Avenir"/>
              </a:rPr>
              <a:t>Select Pin for Me</a:t>
            </a:r>
          </a:p>
        </p:txBody>
      </p:sp>
      <p:pic>
        <p:nvPicPr>
          <p:cNvPr id="9" name="Google Shape;156;p17" descr="Logo&#10;&#10;Description automatically generated">
            <a:extLst>
              <a:ext uri="{FF2B5EF4-FFF2-40B4-BE49-F238E27FC236}">
                <a16:creationId xmlns:a16="http://schemas.microsoft.com/office/drawing/2014/main" id="{75B53236-886F-3985-3C34-209786C9C403}"/>
              </a:ext>
            </a:extLst>
          </p:cNvPr>
          <p:cNvPicPr preferRelativeResize="0"/>
          <p:nvPr/>
        </p:nvPicPr>
        <p:blipFill rotWithShape="1">
          <a:blip r:embed="rId2">
            <a:alphaModFix/>
          </a:blip>
          <a:srcRect/>
          <a:stretch/>
        </p:blipFill>
        <p:spPr>
          <a:xfrm>
            <a:off x="7588559" y="854076"/>
            <a:ext cx="3986181" cy="1641368"/>
          </a:xfrm>
          <a:prstGeom prst="rect">
            <a:avLst/>
          </a:prstGeom>
          <a:noFill/>
          <a:ln>
            <a:noFill/>
          </a:ln>
        </p:spPr>
      </p:pic>
      <p:sp>
        <p:nvSpPr>
          <p:cNvPr id="11" name="TextBox 10">
            <a:extLst>
              <a:ext uri="{FF2B5EF4-FFF2-40B4-BE49-F238E27FC236}">
                <a16:creationId xmlns:a16="http://schemas.microsoft.com/office/drawing/2014/main" id="{3D636AC9-6E44-998B-3E40-1C378188FEF9}"/>
              </a:ext>
            </a:extLst>
          </p:cNvPr>
          <p:cNvSpPr txBox="1"/>
          <p:nvPr/>
        </p:nvSpPr>
        <p:spPr>
          <a:xfrm>
            <a:off x="636114" y="2549723"/>
            <a:ext cx="6094428" cy="307777"/>
          </a:xfrm>
          <a:prstGeom prst="rect">
            <a:avLst/>
          </a:prstGeom>
          <a:noFill/>
        </p:spPr>
        <p:txBody>
          <a:bodyPr wrap="square">
            <a:spAutoFit/>
          </a:bodyPr>
          <a:lstStyle/>
          <a:p>
            <a:r>
              <a:rPr lang="en-US" sz="1400" b="1" dirty="0"/>
              <a:t>October 25, 2022</a:t>
            </a:r>
            <a:endParaRPr lang="en-US" dirty="0"/>
          </a:p>
        </p:txBody>
      </p:sp>
    </p:spTree>
    <p:extLst>
      <p:ext uri="{BB962C8B-B14F-4D97-AF65-F5344CB8AC3E}">
        <p14:creationId xmlns:p14="http://schemas.microsoft.com/office/powerpoint/2010/main" val="397916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16"/>
        <p:cNvGrpSpPr/>
        <p:nvPr/>
      </p:nvGrpSpPr>
      <p:grpSpPr>
        <a:xfrm>
          <a:off x="0" y="0"/>
          <a:ext cx="0" cy="0"/>
          <a:chOff x="0" y="0"/>
          <a:chExt cx="0" cy="0"/>
        </a:xfrm>
      </p:grpSpPr>
      <p:sp>
        <p:nvSpPr>
          <p:cNvPr id="117" name="Google Shape;117;p15"/>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EFF"/>
              </a:buClr>
              <a:buSzPts val="2800"/>
              <a:buFont typeface="Avenir"/>
              <a:buNone/>
            </a:pPr>
            <a:r>
              <a:rPr lang="en-US" b="1" dirty="0">
                <a:solidFill>
                  <a:srgbClr val="FFFEFF"/>
                </a:solidFill>
                <a:latin typeface="Arial"/>
                <a:ea typeface="Arial"/>
                <a:cs typeface="Arial"/>
                <a:sym typeface="Arial"/>
              </a:rPr>
              <a:t>AGENDA</a:t>
            </a:r>
            <a:endParaRPr b="1" dirty="0">
              <a:latin typeface="Arial"/>
              <a:ea typeface="Arial"/>
              <a:cs typeface="Arial"/>
              <a:sym typeface="Arial"/>
            </a:endParaRPr>
          </a:p>
        </p:txBody>
      </p:sp>
      <p:pic>
        <p:nvPicPr>
          <p:cNvPr id="118" name="Google Shape;118;p15" descr="Logo&#10;&#10;Description automatically generated"/>
          <p:cNvPicPr preferRelativeResize="0"/>
          <p:nvPr/>
        </p:nvPicPr>
        <p:blipFill rotWithShape="1">
          <a:blip r:embed="rId3">
            <a:alphaModFix/>
          </a:blip>
          <a:srcRect/>
          <a:stretch/>
        </p:blipFill>
        <p:spPr>
          <a:xfrm>
            <a:off x="10261198" y="6011502"/>
            <a:ext cx="1626002" cy="669530"/>
          </a:xfrm>
          <a:prstGeom prst="rect">
            <a:avLst/>
          </a:prstGeom>
          <a:noFill/>
          <a:ln>
            <a:noFill/>
          </a:ln>
        </p:spPr>
      </p:pic>
      <p:grpSp>
        <p:nvGrpSpPr>
          <p:cNvPr id="119" name="Google Shape;119;p15"/>
          <p:cNvGrpSpPr/>
          <p:nvPr/>
        </p:nvGrpSpPr>
        <p:grpSpPr>
          <a:xfrm>
            <a:off x="581025" y="2181225"/>
            <a:ext cx="11029950" cy="3678237"/>
            <a:chOff x="0" y="0"/>
            <a:chExt cx="11029950" cy="3678237"/>
          </a:xfrm>
        </p:grpSpPr>
        <p:sp>
          <p:nvSpPr>
            <p:cNvPr id="120" name="Google Shape;120;p15"/>
            <p:cNvSpPr/>
            <p:nvPr/>
          </p:nvSpPr>
          <p:spPr>
            <a:xfrm>
              <a:off x="0" y="3315443"/>
              <a:ext cx="11029950" cy="362794"/>
            </a:xfrm>
            <a:prstGeom prst="rect">
              <a:avLst/>
            </a:prstGeom>
            <a:solidFill>
              <a:srgbClr val="005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txBox="1"/>
            <p:nvPr/>
          </p:nvSpPr>
          <p:spPr>
            <a:xfrm>
              <a:off x="0" y="3315443"/>
              <a:ext cx="11029950" cy="362794"/>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i="0" u="none" strike="noStrike" cap="none" dirty="0">
                  <a:solidFill>
                    <a:schemeClr val="lt1"/>
                  </a:solidFill>
                </a:rPr>
                <a:t>Q&amp;A </a:t>
              </a:r>
              <a:r>
                <a:rPr lang="en-US" sz="1800" dirty="0">
                  <a:solidFill>
                    <a:schemeClr val="lt1"/>
                  </a:solidFill>
                </a:rPr>
                <a:t>s</a:t>
              </a:r>
              <a:r>
                <a:rPr lang="en-US" sz="1800" i="0" u="none" strike="noStrike" cap="none" dirty="0">
                  <a:solidFill>
                    <a:schemeClr val="lt1"/>
                  </a:solidFill>
                </a:rPr>
                <a:t>ession</a:t>
              </a:r>
              <a:endParaRPr dirty="0"/>
            </a:p>
          </p:txBody>
        </p:sp>
        <p:sp>
          <p:nvSpPr>
            <p:cNvPr id="122" name="Google Shape;122;p15"/>
            <p:cNvSpPr/>
            <p:nvPr/>
          </p:nvSpPr>
          <p:spPr>
            <a:xfrm rot="10800000">
              <a:off x="0" y="2762794"/>
              <a:ext cx="11029950" cy="557978"/>
            </a:xfrm>
            <a:prstGeom prst="upArrowCallout">
              <a:avLst>
                <a:gd name="adj1" fmla="val 25000"/>
                <a:gd name="adj2" fmla="val 25000"/>
                <a:gd name="adj3" fmla="val 25000"/>
                <a:gd name="adj4" fmla="val 64977"/>
              </a:avLst>
            </a:prstGeom>
            <a:solidFill>
              <a:srgbClr val="C10230"/>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txBox="1"/>
            <p:nvPr/>
          </p:nvSpPr>
          <p:spPr>
            <a:xfrm>
              <a:off x="0" y="2762794"/>
              <a:ext cx="11029950" cy="362557"/>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i="0" u="none" strike="noStrike" cap="none" dirty="0">
                  <a:solidFill>
                    <a:schemeClr val="lt1"/>
                  </a:solidFill>
                </a:rPr>
                <a:t>Supporting the </a:t>
              </a:r>
              <a:r>
                <a:rPr lang="en-US" sz="1800" dirty="0">
                  <a:solidFill>
                    <a:schemeClr val="lt1"/>
                  </a:solidFill>
                </a:rPr>
                <a:t>d</a:t>
              </a:r>
              <a:r>
                <a:rPr lang="en-US" sz="1800" i="0" u="none" strike="noStrike" cap="none" dirty="0">
                  <a:solidFill>
                    <a:schemeClr val="lt1"/>
                  </a:solidFill>
                </a:rPr>
                <a:t>epartments and </a:t>
              </a:r>
              <a:r>
                <a:rPr lang="en-US" sz="1800" dirty="0">
                  <a:solidFill>
                    <a:schemeClr val="lt1"/>
                  </a:solidFill>
                </a:rPr>
                <a:t>e</a:t>
              </a:r>
              <a:r>
                <a:rPr lang="en-US" sz="1800" i="0" u="none" strike="noStrike" cap="none" dirty="0">
                  <a:solidFill>
                    <a:schemeClr val="lt1"/>
                  </a:solidFill>
                </a:rPr>
                <a:t>ntities </a:t>
              </a:r>
              <a:endParaRPr dirty="0"/>
            </a:p>
          </p:txBody>
        </p:sp>
        <p:sp>
          <p:nvSpPr>
            <p:cNvPr id="124" name="Google Shape;124;p15"/>
            <p:cNvSpPr/>
            <p:nvPr/>
          </p:nvSpPr>
          <p:spPr>
            <a:xfrm rot="10800000">
              <a:off x="0" y="2210258"/>
              <a:ext cx="11029950" cy="557978"/>
            </a:xfrm>
            <a:prstGeom prst="upArrowCallout">
              <a:avLst>
                <a:gd name="adj1" fmla="val 25000"/>
                <a:gd name="adj2" fmla="val 25000"/>
                <a:gd name="adj3" fmla="val 25000"/>
                <a:gd name="adj4" fmla="val 64977"/>
              </a:avLst>
            </a:prstGeom>
            <a:solidFill>
              <a:srgbClr val="005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txBox="1"/>
            <p:nvPr/>
          </p:nvSpPr>
          <p:spPr>
            <a:xfrm>
              <a:off x="0" y="2210258"/>
              <a:ext cx="11029950" cy="362557"/>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i="0" u="none" strike="noStrike" cap="none" dirty="0">
                  <a:solidFill>
                    <a:schemeClr val="lt1"/>
                  </a:solidFill>
                </a:rPr>
                <a:t>ARBuy Demo:  Purchasing from Walmart through the Marketplace</a:t>
              </a:r>
              <a:endParaRPr lang="en-US" dirty="0"/>
            </a:p>
          </p:txBody>
        </p:sp>
        <p:sp>
          <p:nvSpPr>
            <p:cNvPr id="126" name="Google Shape;126;p15"/>
            <p:cNvSpPr/>
            <p:nvPr/>
          </p:nvSpPr>
          <p:spPr>
            <a:xfrm rot="10800000">
              <a:off x="0" y="1657721"/>
              <a:ext cx="11029950" cy="557978"/>
            </a:xfrm>
            <a:prstGeom prst="upArrowCallout">
              <a:avLst>
                <a:gd name="adj1" fmla="val 25000"/>
                <a:gd name="adj2" fmla="val 25000"/>
                <a:gd name="adj3" fmla="val 25000"/>
                <a:gd name="adj4" fmla="val 64977"/>
              </a:avLst>
            </a:prstGeom>
            <a:solidFill>
              <a:srgbClr val="C1002F"/>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txBox="1"/>
            <p:nvPr/>
          </p:nvSpPr>
          <p:spPr>
            <a:xfrm>
              <a:off x="0" y="1657721"/>
              <a:ext cx="11029950" cy="362557"/>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i="0" u="none" strike="noStrike" cap="none" dirty="0">
                  <a:solidFill>
                    <a:schemeClr val="lt1"/>
                  </a:solidFill>
                </a:rPr>
                <a:t>Walmart Marketplace Shopping </a:t>
              </a:r>
              <a:r>
                <a:rPr lang="en-US" sz="1800" dirty="0">
                  <a:solidFill>
                    <a:schemeClr val="lt1"/>
                  </a:solidFill>
                </a:rPr>
                <a:t>o</a:t>
              </a:r>
              <a:r>
                <a:rPr lang="en-US" sz="1800" i="0" u="none" strike="noStrike" cap="none" dirty="0">
                  <a:solidFill>
                    <a:schemeClr val="lt1"/>
                  </a:solidFill>
                </a:rPr>
                <a:t>verview</a:t>
              </a:r>
              <a:endParaRPr lang="en-US" dirty="0"/>
            </a:p>
          </p:txBody>
        </p:sp>
        <p:sp>
          <p:nvSpPr>
            <p:cNvPr id="128" name="Google Shape;128;p15"/>
            <p:cNvSpPr/>
            <p:nvPr/>
          </p:nvSpPr>
          <p:spPr>
            <a:xfrm rot="10800000">
              <a:off x="0" y="1105184"/>
              <a:ext cx="11029950" cy="557978"/>
            </a:xfrm>
            <a:prstGeom prst="upArrowCallout">
              <a:avLst>
                <a:gd name="adj1" fmla="val 25000"/>
                <a:gd name="adj2" fmla="val 25000"/>
                <a:gd name="adj3" fmla="val 25000"/>
                <a:gd name="adj4" fmla="val 64977"/>
              </a:avLst>
            </a:prstGeom>
            <a:solidFill>
              <a:schemeClr val="accent6"/>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txBox="1"/>
            <p:nvPr/>
          </p:nvSpPr>
          <p:spPr>
            <a:xfrm>
              <a:off x="0" y="1105184"/>
              <a:ext cx="11029950" cy="362557"/>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i="0" u="none" strike="noStrike" cap="none" dirty="0">
                  <a:solidFill>
                    <a:schemeClr val="lt1"/>
                  </a:solidFill>
                </a:rPr>
                <a:t>Updated ARBuy </a:t>
              </a:r>
              <a:r>
                <a:rPr lang="en-US" sz="1800" dirty="0">
                  <a:solidFill>
                    <a:schemeClr val="lt1"/>
                  </a:solidFill>
                </a:rPr>
                <a:t>p</a:t>
              </a:r>
              <a:r>
                <a:rPr lang="en-US" sz="1800" i="0" u="none" strike="noStrike" cap="none" dirty="0">
                  <a:solidFill>
                    <a:schemeClr val="lt1"/>
                  </a:solidFill>
                </a:rPr>
                <a:t>roject </a:t>
              </a:r>
              <a:r>
                <a:rPr lang="en-US" sz="1800" dirty="0">
                  <a:solidFill>
                    <a:schemeClr val="lt1"/>
                  </a:solidFill>
                </a:rPr>
                <a:t>p</a:t>
              </a:r>
              <a:r>
                <a:rPr lang="en-US" sz="1800" i="0" u="none" strike="noStrike" cap="none" dirty="0">
                  <a:solidFill>
                    <a:schemeClr val="lt1"/>
                  </a:solidFill>
                </a:rPr>
                <a:t>hasing</a:t>
              </a:r>
              <a:endParaRPr dirty="0"/>
            </a:p>
          </p:txBody>
        </p:sp>
        <p:sp>
          <p:nvSpPr>
            <p:cNvPr id="130" name="Google Shape;130;p15"/>
            <p:cNvSpPr/>
            <p:nvPr/>
          </p:nvSpPr>
          <p:spPr>
            <a:xfrm rot="10800000">
              <a:off x="0" y="552648"/>
              <a:ext cx="11029950" cy="557978"/>
            </a:xfrm>
            <a:prstGeom prst="upArrowCallout">
              <a:avLst>
                <a:gd name="adj1" fmla="val 25000"/>
                <a:gd name="adj2" fmla="val 25000"/>
                <a:gd name="adj3" fmla="val 25000"/>
                <a:gd name="adj4" fmla="val 64977"/>
              </a:avLst>
            </a:prstGeom>
            <a:solidFill>
              <a:srgbClr val="C1002F"/>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txBox="1"/>
            <p:nvPr/>
          </p:nvSpPr>
          <p:spPr>
            <a:xfrm>
              <a:off x="0" y="552648"/>
              <a:ext cx="11029950" cy="362557"/>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i="0" u="none" strike="noStrike" cap="none" dirty="0">
                  <a:solidFill>
                    <a:schemeClr val="lt1"/>
                  </a:solidFill>
                </a:rPr>
                <a:t>Marketplace: Live in Arkansas</a:t>
              </a:r>
              <a:endParaRPr dirty="0"/>
            </a:p>
          </p:txBody>
        </p:sp>
        <p:sp>
          <p:nvSpPr>
            <p:cNvPr id="132" name="Google Shape;132;p15"/>
            <p:cNvSpPr/>
            <p:nvPr/>
          </p:nvSpPr>
          <p:spPr>
            <a:xfrm rot="10800000">
              <a:off x="0" y="0"/>
              <a:ext cx="11029950" cy="557978"/>
            </a:xfrm>
            <a:prstGeom prst="upArrowCallout">
              <a:avLst>
                <a:gd name="adj1" fmla="val 25000"/>
                <a:gd name="adj2" fmla="val 25000"/>
                <a:gd name="adj3" fmla="val 25000"/>
                <a:gd name="adj4" fmla="val 64977"/>
              </a:avLst>
            </a:prstGeom>
            <a:solidFill>
              <a:schemeClr val="accent3"/>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txBox="1"/>
            <p:nvPr/>
          </p:nvSpPr>
          <p:spPr>
            <a:xfrm>
              <a:off x="0" y="0"/>
              <a:ext cx="11029950" cy="362557"/>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i="0" u="none" strike="noStrike" cap="none" dirty="0">
                  <a:solidFill>
                    <a:schemeClr val="lt1"/>
                  </a:solidFill>
                </a:rPr>
                <a:t>Introductions</a:t>
              </a:r>
              <a:endParaRPr sz="1200" i="0" u="none" strike="noStrike" cap="none" dirty="0">
                <a:solidFill>
                  <a:schemeClr val="lt1"/>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38"/>
        <p:cNvGrpSpPr/>
        <p:nvPr/>
      </p:nvGrpSpPr>
      <p:grpSpPr>
        <a:xfrm>
          <a:off x="0" y="0"/>
          <a:ext cx="0" cy="0"/>
          <a:chOff x="0" y="0"/>
          <a:chExt cx="0" cy="0"/>
        </a:xfrm>
      </p:grpSpPr>
      <p:sp>
        <p:nvSpPr>
          <p:cNvPr id="139" name="Google Shape;139;p16"/>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EFF"/>
              </a:buClr>
              <a:buSzPts val="2800"/>
              <a:buFont typeface="Avenir"/>
              <a:buNone/>
            </a:pPr>
            <a:r>
              <a:rPr lang="en-US" b="1" dirty="0">
                <a:solidFill>
                  <a:srgbClr val="FFFEFF"/>
                </a:solidFill>
                <a:latin typeface="Arial"/>
                <a:ea typeface="Arial"/>
                <a:cs typeface="Arial"/>
                <a:sym typeface="Arial"/>
              </a:rPr>
              <a:t>INTRODUCTIONS</a:t>
            </a:r>
            <a:endParaRPr b="1" dirty="0">
              <a:latin typeface="Arial"/>
              <a:ea typeface="Arial"/>
              <a:cs typeface="Arial"/>
              <a:sym typeface="Arial"/>
            </a:endParaRPr>
          </a:p>
        </p:txBody>
      </p:sp>
      <p:pic>
        <p:nvPicPr>
          <p:cNvPr id="140" name="Google Shape;140;p16" descr="Logo&#10;&#10;Description automatically generated"/>
          <p:cNvPicPr preferRelativeResize="0"/>
          <p:nvPr/>
        </p:nvPicPr>
        <p:blipFill rotWithShape="1">
          <a:blip r:embed="rId3">
            <a:alphaModFix/>
          </a:blip>
          <a:srcRect/>
          <a:stretch/>
        </p:blipFill>
        <p:spPr>
          <a:xfrm>
            <a:off x="10261198" y="6011502"/>
            <a:ext cx="1626002" cy="669530"/>
          </a:xfrm>
          <a:prstGeom prst="rect">
            <a:avLst/>
          </a:prstGeom>
          <a:noFill/>
          <a:ln>
            <a:noFill/>
          </a:ln>
        </p:spPr>
      </p:pic>
      <p:grpSp>
        <p:nvGrpSpPr>
          <p:cNvPr id="141" name="Google Shape;141;p16"/>
          <p:cNvGrpSpPr/>
          <p:nvPr/>
        </p:nvGrpSpPr>
        <p:grpSpPr>
          <a:xfrm>
            <a:off x="1397999" y="2453209"/>
            <a:ext cx="9567001" cy="3134269"/>
            <a:chOff x="816974" y="271984"/>
            <a:chExt cx="9567001" cy="3134269"/>
          </a:xfrm>
        </p:grpSpPr>
        <p:sp>
          <p:nvSpPr>
            <p:cNvPr id="142" name="Google Shape;142;p16"/>
            <p:cNvSpPr/>
            <p:nvPr/>
          </p:nvSpPr>
          <p:spPr>
            <a:xfrm>
              <a:off x="2004974" y="271984"/>
              <a:ext cx="1944000" cy="19440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816974" y="2686253"/>
              <a:ext cx="432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txBox="1"/>
            <p:nvPr/>
          </p:nvSpPr>
          <p:spPr>
            <a:xfrm>
              <a:off x="816974" y="2686253"/>
              <a:ext cx="432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5000"/>
                <a:buFont typeface="Calibri"/>
                <a:buNone/>
              </a:pPr>
              <a:r>
                <a:rPr lang="en-US" sz="5000" i="0" u="none" strike="noStrike" cap="none" dirty="0"/>
                <a:t>Presenters</a:t>
              </a:r>
              <a:endParaRPr dirty="0"/>
            </a:p>
          </p:txBody>
        </p:sp>
        <p:sp>
          <p:nvSpPr>
            <p:cNvPr id="145" name="Google Shape;145;p16"/>
            <p:cNvSpPr/>
            <p:nvPr/>
          </p:nvSpPr>
          <p:spPr>
            <a:xfrm>
              <a:off x="7080975" y="271984"/>
              <a:ext cx="1944000" cy="19440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a:off x="5892975" y="2686253"/>
              <a:ext cx="432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txBox="1"/>
            <p:nvPr/>
          </p:nvSpPr>
          <p:spPr>
            <a:xfrm>
              <a:off x="5892975" y="2686250"/>
              <a:ext cx="4491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5000"/>
                <a:buFont typeface="Calibri"/>
                <a:buNone/>
              </a:pPr>
              <a:r>
                <a:rPr lang="en-US" sz="5000" i="0" u="none" strike="noStrike" cap="none" dirty="0"/>
                <a:t>What to </a:t>
              </a:r>
              <a:r>
                <a:rPr lang="en-US" sz="5000" dirty="0"/>
                <a:t>e</a:t>
              </a:r>
              <a:r>
                <a:rPr lang="en-US" sz="5000" i="0" u="none" strike="noStrike" cap="none" dirty="0"/>
                <a:t>xpect</a:t>
              </a:r>
              <a:endParaRPr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52"/>
        <p:cNvGrpSpPr/>
        <p:nvPr/>
      </p:nvGrpSpPr>
      <p:grpSpPr>
        <a:xfrm>
          <a:off x="0" y="0"/>
          <a:ext cx="0" cy="0"/>
          <a:chOff x="0" y="0"/>
          <a:chExt cx="0" cy="0"/>
        </a:xfrm>
      </p:grpSpPr>
      <p:sp>
        <p:nvSpPr>
          <p:cNvPr id="153" name="Google Shape;153;p17"/>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EFF"/>
              </a:buClr>
              <a:buSzPts val="2800"/>
              <a:buFont typeface="Avenir"/>
              <a:buNone/>
            </a:pPr>
            <a:r>
              <a:rPr lang="en-US" b="1">
                <a:solidFill>
                  <a:srgbClr val="FFFEFF"/>
                </a:solidFill>
                <a:latin typeface="Arial"/>
                <a:ea typeface="Arial"/>
                <a:cs typeface="Arial"/>
                <a:sym typeface="Arial"/>
              </a:rPr>
              <a:t>WALMART MARKETPLACE SHOPPING</a:t>
            </a:r>
            <a:endParaRPr b="1">
              <a:latin typeface="Arial"/>
              <a:ea typeface="Arial"/>
              <a:cs typeface="Arial"/>
              <a:sym typeface="Arial"/>
            </a:endParaRPr>
          </a:p>
        </p:txBody>
      </p:sp>
      <p:sp>
        <p:nvSpPr>
          <p:cNvPr id="154" name="Google Shape;154;p17"/>
          <p:cNvSpPr txBox="1"/>
          <p:nvPr/>
        </p:nvSpPr>
        <p:spPr>
          <a:xfrm>
            <a:off x="1141723" y="3299457"/>
            <a:ext cx="4119600" cy="1385400"/>
          </a:xfrm>
          <a:prstGeom prst="rect">
            <a:avLst/>
          </a:prstGeom>
          <a:solidFill>
            <a:srgbClr val="8E0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i="0" u="none" strike="noStrike" cap="none">
                <a:solidFill>
                  <a:schemeClr val="lt1"/>
                </a:solidFill>
              </a:rPr>
              <a:t>Arkansas is live with </a:t>
            </a:r>
            <a:endParaRPr/>
          </a:p>
          <a:p>
            <a:pPr marL="0" marR="0" lvl="0" indent="0" algn="ctr" rtl="0">
              <a:spcBef>
                <a:spcPts val="0"/>
              </a:spcBef>
              <a:spcAft>
                <a:spcPts val="0"/>
              </a:spcAft>
              <a:buNone/>
            </a:pPr>
            <a:r>
              <a:rPr lang="en-US" sz="2800" i="0" u="none" strike="noStrike" cap="none">
                <a:solidFill>
                  <a:schemeClr val="lt1"/>
                </a:solidFill>
              </a:rPr>
              <a:t>ARBuy Walmart Marketplace Shopping!</a:t>
            </a:r>
            <a:endParaRPr/>
          </a:p>
        </p:txBody>
      </p:sp>
      <p:pic>
        <p:nvPicPr>
          <p:cNvPr id="155" name="Google Shape;155;p17"/>
          <p:cNvPicPr preferRelativeResize="0"/>
          <p:nvPr/>
        </p:nvPicPr>
        <p:blipFill rotWithShape="1">
          <a:blip r:embed="rId3">
            <a:alphaModFix/>
          </a:blip>
          <a:srcRect/>
          <a:stretch/>
        </p:blipFill>
        <p:spPr>
          <a:xfrm>
            <a:off x="6211766" y="2000599"/>
            <a:ext cx="5508298" cy="4708210"/>
          </a:xfrm>
          <a:prstGeom prst="rect">
            <a:avLst/>
          </a:prstGeom>
          <a:noFill/>
          <a:ln>
            <a:noFill/>
          </a:ln>
        </p:spPr>
      </p:pic>
      <p:pic>
        <p:nvPicPr>
          <p:cNvPr id="156" name="Google Shape;156;p17" descr="Logo&#10;&#10;Description automatically generated"/>
          <p:cNvPicPr preferRelativeResize="0"/>
          <p:nvPr/>
        </p:nvPicPr>
        <p:blipFill rotWithShape="1">
          <a:blip r:embed="rId4">
            <a:alphaModFix/>
          </a:blip>
          <a:srcRect/>
          <a:stretch/>
        </p:blipFill>
        <p:spPr>
          <a:xfrm>
            <a:off x="484768" y="5993154"/>
            <a:ext cx="1626002" cy="6695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18"/>
          <p:cNvSpPr/>
          <p:nvPr/>
        </p:nvSpPr>
        <p:spPr>
          <a:xfrm rot="10800000">
            <a:off x="5638371" y="3923030"/>
            <a:ext cx="571308" cy="329118"/>
          </a:xfrm>
          <a:prstGeom prst="rightArrow">
            <a:avLst>
              <a:gd name="adj1" fmla="val 50000"/>
              <a:gd name="adj2" fmla="val 50000"/>
            </a:avLst>
          </a:prstGeom>
          <a:solidFill>
            <a:srgbClr val="8E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63" name="Google Shape;163;p18"/>
          <p:cNvSpPr txBox="1">
            <a:spLocks noGrp="1"/>
          </p:cNvSpPr>
          <p:nvPr>
            <p:ph type="title"/>
          </p:nvPr>
        </p:nvSpPr>
        <p:spPr>
          <a:xfrm>
            <a:off x="581192" y="702157"/>
            <a:ext cx="11029616" cy="1013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EFF"/>
              </a:buClr>
              <a:buSzPts val="2800"/>
              <a:buFont typeface="Avenir"/>
              <a:buNone/>
            </a:pPr>
            <a:r>
              <a:rPr lang="en-US" b="1">
                <a:solidFill>
                  <a:srgbClr val="FFFEFF"/>
                </a:solidFill>
                <a:latin typeface="Arial"/>
                <a:ea typeface="Arial"/>
                <a:cs typeface="Arial"/>
                <a:sym typeface="Arial"/>
              </a:rPr>
              <a:t>UPDATED ARBUY WALMART PHASING</a:t>
            </a:r>
            <a:endParaRPr b="1">
              <a:solidFill>
                <a:srgbClr val="FFFEFF"/>
              </a:solidFill>
              <a:highlight>
                <a:srgbClr val="FFFF00"/>
              </a:highlight>
              <a:latin typeface="Arial"/>
              <a:ea typeface="Arial"/>
              <a:cs typeface="Arial"/>
              <a:sym typeface="Arial"/>
            </a:endParaRPr>
          </a:p>
        </p:txBody>
      </p:sp>
      <p:pic>
        <p:nvPicPr>
          <p:cNvPr id="164" name="Google Shape;164;p18" descr="Logo&#10;&#10;Description automatically generated"/>
          <p:cNvPicPr preferRelativeResize="0"/>
          <p:nvPr/>
        </p:nvPicPr>
        <p:blipFill rotWithShape="1">
          <a:blip r:embed="rId3">
            <a:alphaModFix/>
          </a:blip>
          <a:srcRect/>
          <a:stretch/>
        </p:blipFill>
        <p:spPr>
          <a:xfrm>
            <a:off x="10261198" y="6011502"/>
            <a:ext cx="1626002" cy="669530"/>
          </a:xfrm>
          <a:prstGeom prst="rect">
            <a:avLst/>
          </a:prstGeom>
          <a:noFill/>
          <a:ln>
            <a:noFill/>
          </a:ln>
        </p:spPr>
      </p:pic>
      <p:cxnSp>
        <p:nvCxnSpPr>
          <p:cNvPr id="165" name="Google Shape;165;p18"/>
          <p:cNvCxnSpPr/>
          <p:nvPr/>
        </p:nvCxnSpPr>
        <p:spPr>
          <a:xfrm>
            <a:off x="5639030" y="2597571"/>
            <a:ext cx="0" cy="2911038"/>
          </a:xfrm>
          <a:prstGeom prst="straightConnector1">
            <a:avLst/>
          </a:prstGeom>
          <a:noFill/>
          <a:ln w="38100" cap="flat" cmpd="sng">
            <a:solidFill>
              <a:srgbClr val="D8D8D8"/>
            </a:solidFill>
            <a:prstDash val="solid"/>
            <a:round/>
            <a:headEnd type="none" w="sm" len="sm"/>
            <a:tailEnd type="none" w="sm" len="sm"/>
          </a:ln>
        </p:spPr>
      </p:cxnSp>
      <p:sp>
        <p:nvSpPr>
          <p:cNvPr id="166" name="Google Shape;166;p18"/>
          <p:cNvSpPr/>
          <p:nvPr/>
        </p:nvSpPr>
        <p:spPr>
          <a:xfrm>
            <a:off x="1345325" y="2598949"/>
            <a:ext cx="3917400" cy="1254900"/>
          </a:xfrm>
          <a:prstGeom prst="snip2DiagRect">
            <a:avLst>
              <a:gd name="adj1" fmla="val 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67" name="Google Shape;167;p18"/>
          <p:cNvSpPr/>
          <p:nvPr/>
        </p:nvSpPr>
        <p:spPr>
          <a:xfrm flipH="1">
            <a:off x="6045700" y="3807911"/>
            <a:ext cx="3833633" cy="549012"/>
          </a:xfrm>
          <a:prstGeom prst="snip2DiagRect">
            <a:avLst>
              <a:gd name="adj1" fmla="val 0"/>
              <a:gd name="adj2" fmla="val 0"/>
            </a:avLst>
          </a:prstGeom>
          <a:solidFill>
            <a:srgbClr val="8E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68" name="Google Shape;168;p18"/>
          <p:cNvSpPr txBox="1"/>
          <p:nvPr/>
        </p:nvSpPr>
        <p:spPr>
          <a:xfrm>
            <a:off x="5726360" y="2858074"/>
            <a:ext cx="43875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0" u="none" strike="noStrike" cap="none">
                <a:solidFill>
                  <a:schemeClr val="accent1"/>
                </a:solidFill>
              </a:rPr>
              <a:t>Phase I: Spring 2021 - Implemented</a:t>
            </a:r>
            <a:endParaRPr/>
          </a:p>
        </p:txBody>
      </p:sp>
      <p:sp>
        <p:nvSpPr>
          <p:cNvPr id="169" name="Google Shape;169;p18"/>
          <p:cNvSpPr txBox="1"/>
          <p:nvPr/>
        </p:nvSpPr>
        <p:spPr>
          <a:xfrm>
            <a:off x="1168872" y="3967369"/>
            <a:ext cx="437366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accent2"/>
                </a:solidFill>
              </a:rPr>
              <a:t>Phase II: September 29, 2022</a:t>
            </a:r>
            <a:endParaRPr/>
          </a:p>
        </p:txBody>
      </p:sp>
      <p:sp>
        <p:nvSpPr>
          <p:cNvPr id="170" name="Google Shape;170;p18"/>
          <p:cNvSpPr/>
          <p:nvPr/>
        </p:nvSpPr>
        <p:spPr>
          <a:xfrm>
            <a:off x="5067722" y="2982252"/>
            <a:ext cx="571308" cy="329118"/>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71" name="Google Shape;171;p18"/>
          <p:cNvSpPr/>
          <p:nvPr/>
        </p:nvSpPr>
        <p:spPr>
          <a:xfrm>
            <a:off x="6064750" y="3919425"/>
            <a:ext cx="3768600" cy="447300"/>
          </a:xfrm>
          <a:prstGeom prst="rect">
            <a:avLst/>
          </a:prstGeom>
          <a:noFill/>
          <a:ln>
            <a:noFill/>
          </a:ln>
        </p:spPr>
        <p:txBody>
          <a:bodyPr spcFirstLastPara="1" wrap="square" lIns="91425" tIns="45700" rIns="91425" bIns="45700" anchor="t" anchorCtr="0">
            <a:noAutofit/>
          </a:bodyPr>
          <a:lstStyle/>
          <a:p>
            <a:pPr marL="230504" marR="0" lvl="0" indent="-114934" algn="l" rtl="0">
              <a:lnSpc>
                <a:spcPct val="100000"/>
              </a:lnSpc>
              <a:spcBef>
                <a:spcPts val="0"/>
              </a:spcBef>
              <a:spcAft>
                <a:spcPts val="0"/>
              </a:spcAft>
              <a:buClr>
                <a:srgbClr val="FFFFFF"/>
              </a:buClr>
              <a:buSzPts val="1575"/>
              <a:buChar char="•"/>
            </a:pPr>
            <a:r>
              <a:rPr lang="en-US" sz="1400">
                <a:solidFill>
                  <a:srgbClr val="FFFFFF"/>
                </a:solidFill>
              </a:rPr>
              <a:t>Purchasing from Walmart in Marketplace</a:t>
            </a:r>
            <a:endParaRPr sz="1400" i="0" u="none" strike="noStrike" cap="none">
              <a:solidFill>
                <a:srgbClr val="FFFFFF"/>
              </a:solidFill>
            </a:endParaRPr>
          </a:p>
          <a:p>
            <a:pPr marL="0" marR="0" lvl="0" indent="0" algn="ctr" rtl="0">
              <a:spcBef>
                <a:spcPts val="0"/>
              </a:spcBef>
              <a:spcAft>
                <a:spcPts val="0"/>
              </a:spcAft>
              <a:buNone/>
            </a:pPr>
            <a:endParaRPr sz="907">
              <a:solidFill>
                <a:schemeClr val="lt1"/>
              </a:solidFill>
              <a:latin typeface="Lato Light"/>
              <a:ea typeface="Lato Light"/>
              <a:cs typeface="Lato Light"/>
              <a:sym typeface="Lato Light"/>
            </a:endParaRPr>
          </a:p>
        </p:txBody>
      </p:sp>
      <p:sp>
        <p:nvSpPr>
          <p:cNvPr id="172" name="Google Shape;172;p18"/>
          <p:cNvSpPr txBox="1"/>
          <p:nvPr/>
        </p:nvSpPr>
        <p:spPr>
          <a:xfrm>
            <a:off x="1345332" y="2705927"/>
            <a:ext cx="3907500" cy="1147800"/>
          </a:xfrm>
          <a:prstGeom prst="rect">
            <a:avLst/>
          </a:prstGeom>
          <a:noFill/>
          <a:ln>
            <a:noFill/>
          </a:ln>
        </p:spPr>
        <p:txBody>
          <a:bodyPr spcFirstLastPara="1" wrap="square" lIns="91425" tIns="45700" rIns="91425" bIns="45700" anchor="t" anchorCtr="0">
            <a:spAutoFit/>
          </a:bodyPr>
          <a:lstStyle/>
          <a:p>
            <a:pPr marL="230504" marR="0" lvl="0" indent="-114934" algn="l" rtl="0">
              <a:lnSpc>
                <a:spcPct val="100000"/>
              </a:lnSpc>
              <a:spcBef>
                <a:spcPts val="0"/>
              </a:spcBef>
              <a:spcAft>
                <a:spcPts val="0"/>
              </a:spcAft>
              <a:buClr>
                <a:schemeClr val="lt1"/>
              </a:buClr>
              <a:buSzPts val="1575"/>
              <a:buChar char="•"/>
            </a:pPr>
            <a:r>
              <a:rPr lang="en-US" sz="1400" i="0" u="none" strike="noStrike" cap="none">
                <a:solidFill>
                  <a:schemeClr val="lt1"/>
                </a:solidFill>
              </a:rPr>
              <a:t>Registered Arkansas suppliers in ARBuy</a:t>
            </a:r>
            <a:endParaRPr sz="1400" i="0" u="none" strike="noStrike" cap="none">
              <a:solidFill>
                <a:schemeClr val="lt1"/>
              </a:solidFill>
            </a:endParaRPr>
          </a:p>
          <a:p>
            <a:pPr marL="230504" marR="411480" lvl="0" indent="-114300" algn="l" rtl="0">
              <a:lnSpc>
                <a:spcPct val="113700"/>
              </a:lnSpc>
              <a:spcBef>
                <a:spcPts val="600"/>
              </a:spcBef>
              <a:spcAft>
                <a:spcPts val="0"/>
              </a:spcAft>
              <a:buClr>
                <a:schemeClr val="lt1"/>
              </a:buClr>
              <a:buSzPts val="1575"/>
              <a:buChar char="•"/>
            </a:pPr>
            <a:r>
              <a:rPr lang="en-US" sz="1400" i="0" u="none" strike="noStrike" cap="none">
                <a:solidFill>
                  <a:schemeClr val="lt1"/>
                </a:solidFill>
              </a:rPr>
              <a:t>Rolled out sourcing, solicitation and contract management functionality to OSP</a:t>
            </a:r>
            <a:endParaRPr sz="1400" i="0" u="none" strike="noStrike" cap="none">
              <a:solidFill>
                <a:schemeClr val="lt1"/>
              </a:solidFill>
            </a:endParaRPr>
          </a:p>
        </p:txBody>
      </p:sp>
      <p:pic>
        <p:nvPicPr>
          <p:cNvPr id="173" name="Google Shape;173;p18" descr="Checkmark with solid fill"/>
          <p:cNvPicPr preferRelativeResize="0"/>
          <p:nvPr/>
        </p:nvPicPr>
        <p:blipFill rotWithShape="1">
          <a:blip r:embed="rId4">
            <a:alphaModFix/>
          </a:blip>
          <a:srcRect/>
          <a:stretch/>
        </p:blipFill>
        <p:spPr>
          <a:xfrm>
            <a:off x="1112120" y="1992789"/>
            <a:ext cx="914400" cy="914400"/>
          </a:xfrm>
          <a:prstGeom prst="rect">
            <a:avLst/>
          </a:prstGeom>
          <a:noFill/>
          <a:ln>
            <a:noFill/>
          </a:ln>
        </p:spPr>
      </p:pic>
      <p:sp>
        <p:nvSpPr>
          <p:cNvPr id="174" name="Google Shape;174;p18"/>
          <p:cNvSpPr txBox="1"/>
          <p:nvPr/>
        </p:nvSpPr>
        <p:spPr>
          <a:xfrm>
            <a:off x="5924024" y="4592984"/>
            <a:ext cx="4905900" cy="954300"/>
          </a:xfrm>
          <a:prstGeom prst="rect">
            <a:avLst/>
          </a:prstGeom>
          <a:noFill/>
          <a:ln>
            <a:noFill/>
          </a:ln>
        </p:spPr>
        <p:txBody>
          <a:bodyPr spcFirstLastPara="1" wrap="square" lIns="91425" tIns="45700" rIns="91425" bIns="45700" anchor="t" anchorCtr="0">
            <a:spAutoFit/>
          </a:bodyPr>
          <a:lstStyle/>
          <a:p>
            <a:pPr marL="285750" marR="0" lvl="0" indent="-260350" algn="l" rtl="0">
              <a:spcBef>
                <a:spcPts val="0"/>
              </a:spcBef>
              <a:spcAft>
                <a:spcPts val="0"/>
              </a:spcAft>
              <a:buClr>
                <a:srgbClr val="005487"/>
              </a:buClr>
              <a:buSzPts val="1400"/>
              <a:buChar char="•"/>
            </a:pPr>
            <a:r>
              <a:rPr lang="en-US">
                <a:solidFill>
                  <a:srgbClr val="005487"/>
                </a:solidFill>
              </a:rPr>
              <a:t>Walmart Marketplace functionality rolling out in four phases:</a:t>
            </a:r>
            <a:endParaRPr/>
          </a:p>
          <a:p>
            <a:pPr marL="742950" marR="0" lvl="1" indent="-260350" algn="l" rtl="0">
              <a:spcBef>
                <a:spcPts val="0"/>
              </a:spcBef>
              <a:spcAft>
                <a:spcPts val="0"/>
              </a:spcAft>
              <a:buClr>
                <a:srgbClr val="005487"/>
              </a:buClr>
              <a:buSzPts val="1400"/>
              <a:buChar char="•"/>
            </a:pPr>
            <a:r>
              <a:rPr lang="en-US" i="0" u="none" strike="noStrike" cap="none">
                <a:solidFill>
                  <a:srgbClr val="005487"/>
                </a:solidFill>
              </a:rPr>
              <a:t>First </a:t>
            </a:r>
            <a:r>
              <a:rPr lang="en-US">
                <a:solidFill>
                  <a:srgbClr val="005487"/>
                </a:solidFill>
              </a:rPr>
              <a:t>p</a:t>
            </a:r>
            <a:r>
              <a:rPr lang="en-US" i="0" u="none" strike="noStrike" cap="none">
                <a:solidFill>
                  <a:srgbClr val="005487"/>
                </a:solidFill>
              </a:rPr>
              <a:t>hase of rollout </a:t>
            </a:r>
            <a:r>
              <a:rPr lang="en-US">
                <a:solidFill>
                  <a:srgbClr val="005487"/>
                </a:solidFill>
              </a:rPr>
              <a:t>is live</a:t>
            </a:r>
            <a:endParaRPr/>
          </a:p>
          <a:p>
            <a:pPr marL="742950" marR="0" lvl="1" indent="-260350" algn="l" rtl="0">
              <a:spcBef>
                <a:spcPts val="0"/>
              </a:spcBef>
              <a:spcAft>
                <a:spcPts val="0"/>
              </a:spcAft>
              <a:buClr>
                <a:srgbClr val="005487"/>
              </a:buClr>
              <a:buSzPts val="1400"/>
              <a:buChar char="•"/>
            </a:pPr>
            <a:r>
              <a:rPr lang="en-US" i="0" u="none" strike="noStrike" cap="none">
                <a:solidFill>
                  <a:srgbClr val="005487"/>
                </a:solidFill>
              </a:rPr>
              <a:t>Final three phases to rollout by mid-November</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19"/>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EFF"/>
              </a:buClr>
              <a:buSzPts val="2800"/>
              <a:buFont typeface="Avenir"/>
              <a:buNone/>
            </a:pPr>
            <a:r>
              <a:rPr lang="en-US" b="1">
                <a:solidFill>
                  <a:srgbClr val="FFFEFF"/>
                </a:solidFill>
                <a:latin typeface="Arial"/>
                <a:ea typeface="Arial"/>
                <a:cs typeface="Arial"/>
                <a:sym typeface="Arial"/>
              </a:rPr>
              <a:t>WALMART MARKETPLACE SHOPPING</a:t>
            </a:r>
            <a:endParaRPr b="1">
              <a:latin typeface="Arial"/>
              <a:ea typeface="Arial"/>
              <a:cs typeface="Arial"/>
              <a:sym typeface="Arial"/>
            </a:endParaRPr>
          </a:p>
        </p:txBody>
      </p:sp>
      <p:sp>
        <p:nvSpPr>
          <p:cNvPr id="181" name="Google Shape;181;p19"/>
          <p:cNvSpPr/>
          <p:nvPr/>
        </p:nvSpPr>
        <p:spPr>
          <a:xfrm>
            <a:off x="1765013" y="2725240"/>
            <a:ext cx="8661900" cy="39468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Gill Sans"/>
              <a:ea typeface="Gill Sans"/>
              <a:cs typeface="Gill Sans"/>
              <a:sym typeface="Gill Sans"/>
            </a:endParaRPr>
          </a:p>
        </p:txBody>
      </p:sp>
      <p:sp>
        <p:nvSpPr>
          <p:cNvPr id="182" name="Google Shape;182;p19"/>
          <p:cNvSpPr/>
          <p:nvPr/>
        </p:nvSpPr>
        <p:spPr>
          <a:xfrm rot="5400000">
            <a:off x="5484085" y="-1571486"/>
            <a:ext cx="1223700" cy="8661900"/>
          </a:xfrm>
          <a:prstGeom prst="homePlate">
            <a:avLst>
              <a:gd name="adj" fmla="val 25000"/>
            </a:avLst>
          </a:prstGeom>
          <a:solidFill>
            <a:srgbClr val="8E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Gill Sans"/>
              <a:ea typeface="Gill Sans"/>
              <a:cs typeface="Gill Sans"/>
              <a:sym typeface="Gill Sans"/>
            </a:endParaRPr>
          </a:p>
        </p:txBody>
      </p:sp>
      <p:sp>
        <p:nvSpPr>
          <p:cNvPr id="183" name="Google Shape;183;p19"/>
          <p:cNvSpPr txBox="1"/>
          <p:nvPr/>
        </p:nvSpPr>
        <p:spPr>
          <a:xfrm>
            <a:off x="1765009" y="2403357"/>
            <a:ext cx="86619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rPr>
              <a:t>Walmart Shopping</a:t>
            </a:r>
            <a:endParaRPr/>
          </a:p>
        </p:txBody>
      </p:sp>
      <p:sp>
        <p:nvSpPr>
          <p:cNvPr id="184" name="Google Shape;184;p19"/>
          <p:cNvSpPr/>
          <p:nvPr/>
        </p:nvSpPr>
        <p:spPr>
          <a:xfrm>
            <a:off x="2603213" y="3740484"/>
            <a:ext cx="7731900" cy="2539200"/>
          </a:xfrm>
          <a:prstGeom prst="rect">
            <a:avLst/>
          </a:prstGeom>
          <a:noFill/>
          <a:ln>
            <a:noFill/>
          </a:ln>
        </p:spPr>
        <p:txBody>
          <a:bodyPr spcFirstLastPara="1" wrap="square" lIns="91425" tIns="45700" rIns="91425" bIns="45700" anchor="t" anchorCtr="0">
            <a:noAutofit/>
          </a:bodyPr>
          <a:lstStyle/>
          <a:p>
            <a:pPr marL="346075" marR="0" lvl="1" indent="-342900" algn="just" rtl="0">
              <a:spcBef>
                <a:spcPts val="0"/>
              </a:spcBef>
              <a:spcAft>
                <a:spcPts val="0"/>
              </a:spcAft>
              <a:buClr>
                <a:schemeClr val="accent2"/>
              </a:buClr>
              <a:buSzPts val="2000"/>
              <a:buChar char="•"/>
            </a:pPr>
            <a:r>
              <a:rPr lang="en-US" sz="2000" i="0" u="none" strike="noStrike" cap="none" dirty="0"/>
              <a:t>Easily add Walmart items to Marketplace shopping cart</a:t>
            </a:r>
            <a:endParaRPr lang="en-US" dirty="0"/>
          </a:p>
          <a:p>
            <a:pPr marL="346075" marR="0" lvl="2" indent="-342900" algn="just" rtl="0">
              <a:spcBef>
                <a:spcPts val="600"/>
              </a:spcBef>
              <a:spcAft>
                <a:spcPts val="0"/>
              </a:spcAft>
              <a:buClr>
                <a:schemeClr val="accent2"/>
              </a:buClr>
              <a:buSzPts val="2000"/>
              <a:buChar char="•"/>
            </a:pPr>
            <a:r>
              <a:rPr lang="en-US" sz="2000" i="0" u="none" strike="noStrike" cap="none" dirty="0"/>
              <a:t>Quickly convert shopping cart items to an ARBuy </a:t>
            </a:r>
            <a:r>
              <a:rPr lang="en-US" sz="2000" dirty="0"/>
              <a:t>r</a:t>
            </a:r>
            <a:r>
              <a:rPr lang="en-US" sz="2000" i="0" u="none" strike="noStrike" cap="none" dirty="0"/>
              <a:t>equisition</a:t>
            </a:r>
            <a:endParaRPr lang="en-US" dirty="0"/>
          </a:p>
          <a:p>
            <a:pPr marL="342900" marR="0" lvl="2" indent="-342900" algn="just" rtl="0">
              <a:spcBef>
                <a:spcPts val="600"/>
              </a:spcBef>
              <a:spcAft>
                <a:spcPts val="0"/>
              </a:spcAft>
              <a:buClr>
                <a:schemeClr val="accent2"/>
              </a:buClr>
              <a:buSzPts val="2000"/>
              <a:buChar char="•"/>
            </a:pPr>
            <a:r>
              <a:rPr lang="en-US" sz="2000" i="0" u="none" strike="noStrike" cap="none" dirty="0"/>
              <a:t>Automatically route Walmart ARBuy </a:t>
            </a:r>
            <a:r>
              <a:rPr lang="en-US" sz="2000" dirty="0"/>
              <a:t>r</a:t>
            </a:r>
            <a:r>
              <a:rPr lang="en-US" sz="2000" i="0" u="none" strike="noStrike" cap="none" dirty="0"/>
              <a:t>equisition to appropriate approvers</a:t>
            </a:r>
            <a:endParaRPr lang="en-US" dirty="0"/>
          </a:p>
          <a:p>
            <a:pPr marL="346075" marR="0" lvl="2" indent="-342900" algn="just" rtl="0">
              <a:spcBef>
                <a:spcPts val="600"/>
              </a:spcBef>
              <a:spcAft>
                <a:spcPts val="0"/>
              </a:spcAft>
              <a:buClr>
                <a:schemeClr val="accent2"/>
              </a:buClr>
              <a:buSzPts val="2000"/>
              <a:buChar char="•"/>
            </a:pPr>
            <a:r>
              <a:rPr lang="en-US" sz="2000" i="0" u="none" strike="noStrike" cap="none" dirty="0"/>
              <a:t>Conveniently pay for your Walmart purchase with a P-Card</a:t>
            </a:r>
          </a:p>
          <a:p>
            <a:pPr marL="346075" marR="0" lvl="2" indent="-342900" algn="just" rtl="0">
              <a:spcBef>
                <a:spcPts val="600"/>
              </a:spcBef>
              <a:spcAft>
                <a:spcPts val="0"/>
              </a:spcAft>
              <a:buClr>
                <a:schemeClr val="accent2"/>
              </a:buClr>
              <a:buSzPts val="2000"/>
              <a:buChar char="•"/>
            </a:pPr>
            <a:r>
              <a:rPr lang="en-US" sz="2000" i="0" u="none" strike="noStrike" cap="none" dirty="0"/>
              <a:t>Electronically transmit </a:t>
            </a:r>
            <a:r>
              <a:rPr lang="en-US" sz="2000" dirty="0"/>
              <a:t>purchase order (PO)</a:t>
            </a:r>
            <a:r>
              <a:rPr lang="en-US" sz="2000" i="0" u="none" strike="noStrike" cap="none" dirty="0"/>
              <a:t> to Walmart from ARBuy</a:t>
            </a:r>
          </a:p>
          <a:p>
            <a:pPr marL="0" marR="0" lvl="0" indent="0" algn="ctr" rtl="0">
              <a:spcBef>
                <a:spcPts val="600"/>
              </a:spcBef>
              <a:spcAft>
                <a:spcPts val="0"/>
              </a:spcAft>
              <a:buNone/>
            </a:pPr>
            <a:r>
              <a:rPr lang="en-US" sz="1400" dirty="0">
                <a:solidFill>
                  <a:schemeClr val="dk1"/>
                </a:solidFill>
                <a:latin typeface="Lato Light"/>
                <a:ea typeface="Lato Light"/>
                <a:cs typeface="Lato Light"/>
                <a:sym typeface="Lato Light"/>
              </a:rPr>
              <a:t>.</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89"/>
        <p:cNvGrpSpPr/>
        <p:nvPr/>
      </p:nvGrpSpPr>
      <p:grpSpPr>
        <a:xfrm>
          <a:off x="0" y="0"/>
          <a:ext cx="0" cy="0"/>
          <a:chOff x="0" y="0"/>
          <a:chExt cx="0" cy="0"/>
        </a:xfrm>
      </p:grpSpPr>
      <p:sp>
        <p:nvSpPr>
          <p:cNvPr id="190" name="Google Shape;190;p20"/>
          <p:cNvSpPr/>
          <p:nvPr/>
        </p:nvSpPr>
        <p:spPr>
          <a:xfrm>
            <a:off x="696153" y="1920897"/>
            <a:ext cx="5964600" cy="3858900"/>
          </a:xfrm>
          <a:prstGeom prst="round2SameRect">
            <a:avLst>
              <a:gd name="adj1" fmla="val 8000"/>
              <a:gd name="adj2" fmla="val 0"/>
            </a:avLst>
          </a:prstGeom>
          <a:noFill/>
          <a:ln w="22225" cap="rnd"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txBox="1">
            <a:spLocks noGrp="1"/>
          </p:cNvSpPr>
          <p:nvPr>
            <p:ph type="title"/>
          </p:nvPr>
        </p:nvSpPr>
        <p:spPr>
          <a:xfrm>
            <a:off x="581192" y="894660"/>
            <a:ext cx="11029616" cy="741633"/>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Avenir"/>
              <a:buNone/>
            </a:pPr>
            <a:r>
              <a:rPr lang="en-US" b="1">
                <a:latin typeface="Arial"/>
                <a:ea typeface="Arial"/>
                <a:cs typeface="Arial"/>
                <a:sym typeface="Arial"/>
              </a:rPr>
              <a:t>DEMO: PURCHASING FROM WALMART THROUGH MARKETPLACE</a:t>
            </a:r>
            <a:endParaRPr b="1">
              <a:solidFill>
                <a:srgbClr val="FFFEFF"/>
              </a:solidFill>
              <a:latin typeface="Arial"/>
              <a:ea typeface="Arial"/>
              <a:cs typeface="Arial"/>
              <a:sym typeface="Arial"/>
            </a:endParaRPr>
          </a:p>
        </p:txBody>
      </p:sp>
      <p:pic>
        <p:nvPicPr>
          <p:cNvPr id="192" name="Google Shape;192;p20" descr="Logo&#10;&#10;Description automatically generated"/>
          <p:cNvPicPr preferRelativeResize="0"/>
          <p:nvPr/>
        </p:nvPicPr>
        <p:blipFill rotWithShape="1">
          <a:blip r:embed="rId3">
            <a:alphaModFix/>
          </a:blip>
          <a:srcRect/>
          <a:stretch/>
        </p:blipFill>
        <p:spPr>
          <a:xfrm>
            <a:off x="10261198" y="6011502"/>
            <a:ext cx="1626002" cy="669530"/>
          </a:xfrm>
          <a:prstGeom prst="rect">
            <a:avLst/>
          </a:prstGeom>
          <a:noFill/>
          <a:ln>
            <a:noFill/>
          </a:ln>
        </p:spPr>
      </p:pic>
      <p:sp>
        <p:nvSpPr>
          <p:cNvPr id="193" name="Google Shape;193;p20"/>
          <p:cNvSpPr txBox="1">
            <a:spLocks noGrp="1"/>
          </p:cNvSpPr>
          <p:nvPr>
            <p:ph type="body" idx="1"/>
          </p:nvPr>
        </p:nvSpPr>
        <p:spPr>
          <a:xfrm>
            <a:off x="462310" y="2055626"/>
            <a:ext cx="6082869" cy="5028568"/>
          </a:xfrm>
          <a:prstGeom prst="rect">
            <a:avLst/>
          </a:prstGeom>
          <a:noFill/>
          <a:ln>
            <a:noFill/>
          </a:ln>
        </p:spPr>
        <p:txBody>
          <a:bodyPr spcFirstLastPara="1" wrap="square" lIns="91425" tIns="45700" rIns="91425" bIns="45700" anchor="t" anchorCtr="0">
            <a:normAutofit/>
          </a:bodyPr>
          <a:lstStyle/>
          <a:p>
            <a:pPr marL="336065" lvl="1" indent="0" algn="l" rtl="0">
              <a:spcBef>
                <a:spcPts val="0"/>
              </a:spcBef>
              <a:spcAft>
                <a:spcPts val="0"/>
              </a:spcAft>
              <a:buSzPts val="2576"/>
              <a:buNone/>
            </a:pPr>
            <a:r>
              <a:rPr lang="en-US" sz="2800" b="1">
                <a:solidFill>
                  <a:srgbClr val="000000"/>
                </a:solidFill>
                <a:latin typeface="Arial"/>
                <a:ea typeface="Arial"/>
                <a:cs typeface="Arial"/>
                <a:sym typeface="Arial"/>
              </a:rPr>
              <a:t>Scenario</a:t>
            </a:r>
            <a:r>
              <a:rPr lang="en-US" sz="2800" b="1">
                <a:solidFill>
                  <a:srgbClr val="000000"/>
                </a:solidFill>
                <a:latin typeface="Avenir"/>
                <a:ea typeface="Avenir"/>
                <a:cs typeface="Avenir"/>
                <a:sym typeface="Avenir"/>
              </a:rPr>
              <a:t>: </a:t>
            </a:r>
            <a:endParaRPr b="1">
              <a:solidFill>
                <a:srgbClr val="000000"/>
              </a:solidFill>
              <a:latin typeface="Avenir"/>
              <a:ea typeface="Avenir"/>
              <a:cs typeface="Avenir"/>
              <a:sym typeface="Avenir"/>
            </a:endParaRPr>
          </a:p>
          <a:p>
            <a:pPr marL="891815" lvl="2" indent="-285750" algn="l" rtl="0">
              <a:spcBef>
                <a:spcPts val="960"/>
              </a:spcBef>
              <a:spcAft>
                <a:spcPts val="0"/>
              </a:spcAft>
              <a:buSzPts val="1656"/>
              <a:buFont typeface="Arial"/>
              <a:buChar char="◼"/>
            </a:pPr>
            <a:r>
              <a:rPr lang="en-US" sz="1800" i="0" u="none" strike="noStrike" cap="none">
                <a:solidFill>
                  <a:srgbClr val="4D4D4D"/>
                </a:solidFill>
                <a:latin typeface="Arial"/>
                <a:ea typeface="Arial"/>
                <a:cs typeface="Arial"/>
                <a:sym typeface="Arial"/>
              </a:rPr>
              <a:t>Add details of scenario here…</a:t>
            </a:r>
            <a:endParaRPr sz="1800" i="0" u="none" strike="noStrike" cap="none">
              <a:solidFill>
                <a:srgbClr val="000000"/>
              </a:solidFill>
              <a:latin typeface="Arial"/>
              <a:ea typeface="Arial"/>
              <a:cs typeface="Arial"/>
              <a:sym typeface="Arial"/>
            </a:endParaRPr>
          </a:p>
          <a:p>
            <a:pPr marL="948965" lvl="2" indent="-243586" algn="l" rtl="0">
              <a:spcBef>
                <a:spcPts val="940"/>
              </a:spcBef>
              <a:spcAft>
                <a:spcPts val="0"/>
              </a:spcAft>
              <a:buSzPts val="1564"/>
              <a:buNone/>
            </a:pPr>
            <a:endParaRPr sz="1700">
              <a:latin typeface="Gill Sans"/>
              <a:ea typeface="Gill Sans"/>
              <a:cs typeface="Gill Sans"/>
              <a:sym typeface="Gill Sans"/>
            </a:endParaRPr>
          </a:p>
          <a:p>
            <a:pPr marL="393192" lvl="1" indent="0" algn="l" rtl="0">
              <a:spcBef>
                <a:spcPts val="1160"/>
              </a:spcBef>
              <a:spcAft>
                <a:spcPts val="0"/>
              </a:spcAft>
              <a:buSzPts val="2576"/>
              <a:buNone/>
            </a:pPr>
            <a:endParaRPr sz="2800"/>
          </a:p>
        </p:txBody>
      </p:sp>
      <p:pic>
        <p:nvPicPr>
          <p:cNvPr id="194" name="Google Shape;194;p20"/>
          <p:cNvPicPr preferRelativeResize="0"/>
          <p:nvPr/>
        </p:nvPicPr>
        <p:blipFill rotWithShape="1">
          <a:blip r:embed="rId4">
            <a:alphaModFix/>
          </a:blip>
          <a:srcRect/>
          <a:stretch/>
        </p:blipFill>
        <p:spPr>
          <a:xfrm>
            <a:off x="7364576" y="2048725"/>
            <a:ext cx="4365114" cy="3731075"/>
          </a:xfrm>
          <a:prstGeom prst="rect">
            <a:avLst/>
          </a:prstGeom>
          <a:noFill/>
          <a:ln>
            <a:noFill/>
          </a:ln>
        </p:spPr>
      </p:pic>
      <p:sp>
        <p:nvSpPr>
          <p:cNvPr id="195" name="Google Shape;195;p20"/>
          <p:cNvSpPr/>
          <p:nvPr/>
        </p:nvSpPr>
        <p:spPr>
          <a:xfrm>
            <a:off x="696225" y="5779800"/>
            <a:ext cx="5967411" cy="894894"/>
          </a:xfrm>
          <a:custGeom>
            <a:avLst/>
            <a:gdLst/>
            <a:ahLst/>
            <a:cxnLst/>
            <a:rect l="l" t="t" r="r" b="b"/>
            <a:pathLst>
              <a:path w="2372728" h="761612" extrusionOk="0">
                <a:moveTo>
                  <a:pt x="0" y="0"/>
                </a:moveTo>
                <a:lnTo>
                  <a:pt x="2372728" y="0"/>
                </a:lnTo>
                <a:lnTo>
                  <a:pt x="2372728" y="761612"/>
                </a:lnTo>
                <a:lnTo>
                  <a:pt x="0" y="761612"/>
                </a:lnTo>
                <a:lnTo>
                  <a:pt x="0" y="0"/>
                </a:lnTo>
                <a:close/>
              </a:path>
            </a:pathLst>
          </a:custGeom>
          <a:solidFill>
            <a:schemeClr val="accent1"/>
          </a:solidFill>
          <a:ln w="22225" cap="rnd" cmpd="sng">
            <a:solidFill>
              <a:schemeClr val="accent1"/>
            </a:solidFill>
            <a:prstDash val="solid"/>
            <a:round/>
            <a:headEnd type="none" w="sm" len="sm"/>
            <a:tailEnd type="none" w="sm" len="sm"/>
          </a:ln>
        </p:spPr>
        <p:txBody>
          <a:bodyPr spcFirstLastPara="1" wrap="square" lIns="186675" tIns="0" rIns="764000" bIns="0" anchor="ctr" anchorCtr="0">
            <a:noAutofit/>
          </a:bodyPr>
          <a:lstStyle/>
          <a:p>
            <a:pPr marL="0" marR="0" lvl="0" indent="0" algn="l" rtl="0">
              <a:lnSpc>
                <a:spcPct val="90000"/>
              </a:lnSpc>
              <a:spcBef>
                <a:spcPts val="0"/>
              </a:spcBef>
              <a:spcAft>
                <a:spcPts val="0"/>
              </a:spcAft>
              <a:buClr>
                <a:srgbClr val="FFFFFF"/>
              </a:buClr>
              <a:buSzPts val="2400"/>
              <a:buFont typeface="Avenir"/>
              <a:buNone/>
            </a:pPr>
            <a:r>
              <a:rPr lang="en-US" sz="2200" i="0" u="none" strike="noStrike" cap="none">
                <a:solidFill>
                  <a:srgbClr val="FFFFFF"/>
                </a:solidFill>
              </a:rPr>
              <a:t>Walmart </a:t>
            </a:r>
            <a:r>
              <a:rPr lang="en-US" sz="2200">
                <a:solidFill>
                  <a:srgbClr val="FFFFFF"/>
                </a:solidFill>
              </a:rPr>
              <a:t>p</a:t>
            </a:r>
            <a:r>
              <a:rPr lang="en-US" sz="2200" i="0" u="none" strike="noStrike" cap="none">
                <a:solidFill>
                  <a:srgbClr val="FFFFFF"/>
                </a:solidFill>
              </a:rPr>
              <a:t>urchase </a:t>
            </a:r>
            <a:r>
              <a:rPr lang="en-US" sz="2200">
                <a:solidFill>
                  <a:srgbClr val="FFFFFF"/>
                </a:solidFill>
              </a:rPr>
              <a:t>through</a:t>
            </a:r>
            <a:r>
              <a:rPr lang="en-US" sz="2200" i="0" u="none" strike="noStrike" cap="none">
                <a:solidFill>
                  <a:srgbClr val="FFFFFF"/>
                </a:solidFill>
              </a:rPr>
              <a:t> Marketplace</a:t>
            </a:r>
            <a:endParaRPr sz="2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200"/>
        <p:cNvGrpSpPr/>
        <p:nvPr/>
      </p:nvGrpSpPr>
      <p:grpSpPr>
        <a:xfrm>
          <a:off x="0" y="0"/>
          <a:ext cx="0" cy="0"/>
          <a:chOff x="0" y="0"/>
          <a:chExt cx="0" cy="0"/>
        </a:xfrm>
      </p:grpSpPr>
      <p:sp>
        <p:nvSpPr>
          <p:cNvPr id="201" name="Google Shape;201;p21"/>
          <p:cNvSpPr txBox="1">
            <a:spLocks noGrp="1"/>
          </p:cNvSpPr>
          <p:nvPr>
            <p:ph type="title"/>
          </p:nvPr>
        </p:nvSpPr>
        <p:spPr>
          <a:xfrm>
            <a:off x="581250" y="692625"/>
            <a:ext cx="11029500" cy="1034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EFF"/>
              </a:buClr>
              <a:buSzPts val="2800"/>
              <a:buFont typeface="Avenir"/>
              <a:buNone/>
            </a:pPr>
            <a:r>
              <a:rPr lang="en-US" b="1">
                <a:solidFill>
                  <a:srgbClr val="FFFEFF"/>
                </a:solidFill>
                <a:latin typeface="Arial"/>
                <a:ea typeface="Arial"/>
                <a:cs typeface="Arial"/>
                <a:sym typeface="Arial"/>
              </a:rPr>
              <a:t>BENEFITS TO STATE OF PURCHASING THROUGH ARBUY </a:t>
            </a:r>
            <a:endParaRPr b="1">
              <a:latin typeface="Arial"/>
              <a:ea typeface="Arial"/>
              <a:cs typeface="Arial"/>
              <a:sym typeface="Arial"/>
            </a:endParaRPr>
          </a:p>
        </p:txBody>
      </p:sp>
      <p:pic>
        <p:nvPicPr>
          <p:cNvPr id="202" name="Google Shape;202;p21" descr="Logo&#10;&#10;Description automatically generated"/>
          <p:cNvPicPr preferRelativeResize="0"/>
          <p:nvPr/>
        </p:nvPicPr>
        <p:blipFill rotWithShape="1">
          <a:blip r:embed="rId3">
            <a:alphaModFix/>
          </a:blip>
          <a:srcRect/>
          <a:stretch/>
        </p:blipFill>
        <p:spPr>
          <a:xfrm>
            <a:off x="10261198" y="6011502"/>
            <a:ext cx="1626002" cy="669530"/>
          </a:xfrm>
          <a:prstGeom prst="rect">
            <a:avLst/>
          </a:prstGeom>
          <a:noFill/>
          <a:ln>
            <a:noFill/>
          </a:ln>
        </p:spPr>
      </p:pic>
      <p:sp>
        <p:nvSpPr>
          <p:cNvPr id="203" name="Google Shape;203;p21"/>
          <p:cNvSpPr txBox="1">
            <a:spLocks noGrp="1"/>
          </p:cNvSpPr>
          <p:nvPr>
            <p:ph type="body" idx="1"/>
          </p:nvPr>
        </p:nvSpPr>
        <p:spPr>
          <a:xfrm>
            <a:off x="462309" y="2360644"/>
            <a:ext cx="10478405" cy="3321699"/>
          </a:xfrm>
          <a:prstGeom prst="rect">
            <a:avLst/>
          </a:prstGeom>
          <a:noFill/>
          <a:ln>
            <a:noFill/>
          </a:ln>
        </p:spPr>
        <p:txBody>
          <a:bodyPr spcFirstLastPara="1" wrap="square" lIns="91425" tIns="45700" rIns="91425" bIns="45700" anchor="t" anchorCtr="0">
            <a:normAutofit fontScale="85000" lnSpcReduction="20000"/>
          </a:bodyPr>
          <a:lstStyle/>
          <a:p>
            <a:pPr marL="285750" lvl="0" indent="-368855" algn="l" rtl="0">
              <a:spcBef>
                <a:spcPts val="0"/>
              </a:spcBef>
              <a:spcAft>
                <a:spcPts val="0"/>
              </a:spcAft>
              <a:buSzPct val="100000"/>
              <a:buFont typeface="Arial"/>
              <a:buChar char="●"/>
            </a:pPr>
            <a:r>
              <a:rPr lang="en-US" sz="2850" dirty="0">
                <a:solidFill>
                  <a:srgbClr val="000000"/>
                </a:solidFill>
                <a:latin typeface="Arial"/>
                <a:ea typeface="Arial"/>
                <a:cs typeface="Arial"/>
                <a:sym typeface="Arial"/>
              </a:rPr>
              <a:t>Benefits now: </a:t>
            </a:r>
            <a:endParaRPr sz="2850" dirty="0">
              <a:solidFill>
                <a:srgbClr val="000000"/>
              </a:solidFill>
              <a:latin typeface="Arial"/>
              <a:ea typeface="Arial"/>
              <a:cs typeface="Arial"/>
              <a:sym typeface="Arial"/>
            </a:endParaRPr>
          </a:p>
          <a:p>
            <a:pPr marL="685800" lvl="1" indent="-311705" algn="l" rtl="0">
              <a:spcBef>
                <a:spcPts val="1007"/>
              </a:spcBef>
              <a:spcAft>
                <a:spcPts val="0"/>
              </a:spcAft>
              <a:buSzPct val="100000"/>
              <a:buFont typeface="Arial"/>
              <a:buChar char="○"/>
            </a:pPr>
            <a:r>
              <a:rPr lang="en-US" sz="2850" dirty="0">
                <a:solidFill>
                  <a:srgbClr val="000000"/>
                </a:solidFill>
                <a:latin typeface="Arial"/>
                <a:ea typeface="Arial"/>
                <a:cs typeface="Arial"/>
                <a:sym typeface="Arial"/>
              </a:rPr>
              <a:t>Greater visibility to state spend</a:t>
            </a:r>
            <a:endParaRPr sz="2850" dirty="0">
              <a:solidFill>
                <a:srgbClr val="000000"/>
              </a:solidFill>
              <a:latin typeface="Arial"/>
              <a:ea typeface="Arial"/>
              <a:cs typeface="Arial"/>
              <a:sym typeface="Arial"/>
            </a:endParaRPr>
          </a:p>
          <a:p>
            <a:pPr marL="685800" lvl="1" indent="-311705" algn="l" rtl="0">
              <a:spcBef>
                <a:spcPts val="1007"/>
              </a:spcBef>
              <a:spcAft>
                <a:spcPts val="0"/>
              </a:spcAft>
              <a:buSzPct val="100000"/>
              <a:buFont typeface="Arial"/>
              <a:buChar char="○"/>
            </a:pPr>
            <a:r>
              <a:rPr lang="en-US" sz="2850" dirty="0">
                <a:solidFill>
                  <a:srgbClr val="000000"/>
                </a:solidFill>
                <a:latin typeface="Arial"/>
                <a:ea typeface="Arial"/>
                <a:cs typeface="Arial"/>
                <a:sym typeface="Arial"/>
              </a:rPr>
              <a:t>Enables strategic purchasing decisions</a:t>
            </a:r>
            <a:endParaRPr sz="2850" dirty="0">
              <a:solidFill>
                <a:srgbClr val="000000"/>
              </a:solidFill>
              <a:latin typeface="Arial"/>
              <a:ea typeface="Arial"/>
              <a:cs typeface="Arial"/>
              <a:sym typeface="Arial"/>
            </a:endParaRPr>
          </a:p>
          <a:p>
            <a:pPr marL="685800" lvl="1" indent="-311705" algn="l" rtl="0">
              <a:spcBef>
                <a:spcPts val="1007"/>
              </a:spcBef>
              <a:spcAft>
                <a:spcPts val="0"/>
              </a:spcAft>
              <a:buSzPct val="100000"/>
              <a:buFont typeface="Arial"/>
              <a:buChar char="○"/>
            </a:pPr>
            <a:r>
              <a:rPr lang="en-US" sz="2850" dirty="0">
                <a:solidFill>
                  <a:srgbClr val="000000"/>
                </a:solidFill>
                <a:latin typeface="Arial"/>
                <a:ea typeface="Arial"/>
                <a:cs typeface="Arial"/>
                <a:sym typeface="Arial"/>
              </a:rPr>
              <a:t>Provides increased transparency</a:t>
            </a:r>
            <a:endParaRPr sz="2850" dirty="0">
              <a:solidFill>
                <a:srgbClr val="000000"/>
              </a:solidFill>
              <a:latin typeface="Arial"/>
              <a:ea typeface="Arial"/>
              <a:cs typeface="Arial"/>
              <a:sym typeface="Arial"/>
            </a:endParaRPr>
          </a:p>
          <a:p>
            <a:pPr marL="306000" lvl="0" indent="-389105" algn="l" rtl="0">
              <a:spcBef>
                <a:spcPts val="1007"/>
              </a:spcBef>
              <a:spcAft>
                <a:spcPts val="0"/>
              </a:spcAft>
              <a:buSzPct val="100000"/>
              <a:buFont typeface="Arial"/>
              <a:buChar char="●"/>
            </a:pPr>
            <a:r>
              <a:rPr lang="en-US" sz="2850" dirty="0">
                <a:solidFill>
                  <a:srgbClr val="000000"/>
                </a:solidFill>
                <a:latin typeface="Arial"/>
                <a:ea typeface="Arial"/>
                <a:cs typeface="Arial"/>
                <a:sym typeface="Arial"/>
              </a:rPr>
              <a:t>In the future: </a:t>
            </a:r>
            <a:endParaRPr sz="2850" dirty="0">
              <a:solidFill>
                <a:srgbClr val="000000"/>
              </a:solidFill>
              <a:latin typeface="Arial"/>
              <a:ea typeface="Arial"/>
              <a:cs typeface="Arial"/>
              <a:sym typeface="Arial"/>
            </a:endParaRPr>
          </a:p>
          <a:p>
            <a:pPr marL="685800" lvl="1" indent="-311705" algn="l" rtl="0">
              <a:spcBef>
                <a:spcPts val="1007"/>
              </a:spcBef>
              <a:spcAft>
                <a:spcPts val="0"/>
              </a:spcAft>
              <a:buSzPct val="100000"/>
              <a:buFont typeface="Arial"/>
              <a:buChar char="○"/>
            </a:pPr>
            <a:r>
              <a:rPr lang="en-US" sz="2850" dirty="0">
                <a:solidFill>
                  <a:srgbClr val="000000"/>
                </a:solidFill>
                <a:latin typeface="Arial"/>
                <a:ea typeface="Arial"/>
                <a:cs typeface="Arial"/>
                <a:sym typeface="Arial"/>
              </a:rPr>
              <a:t>All of the above, plus…</a:t>
            </a:r>
            <a:endParaRPr sz="2850" dirty="0">
              <a:solidFill>
                <a:srgbClr val="000000"/>
              </a:solidFill>
              <a:latin typeface="Arial"/>
              <a:ea typeface="Arial"/>
              <a:cs typeface="Arial"/>
              <a:sym typeface="Arial"/>
            </a:endParaRPr>
          </a:p>
          <a:p>
            <a:pPr marL="899999" lvl="2" indent="-328467" algn="l" rtl="0">
              <a:spcBef>
                <a:spcPts val="1007"/>
              </a:spcBef>
              <a:spcAft>
                <a:spcPts val="0"/>
              </a:spcAft>
              <a:buSzPct val="100000"/>
              <a:buFont typeface="Arial"/>
              <a:buChar char="■"/>
            </a:pPr>
            <a:r>
              <a:rPr lang="en-US" sz="2850" dirty="0">
                <a:solidFill>
                  <a:srgbClr val="000000"/>
                </a:solidFill>
                <a:latin typeface="Arial"/>
                <a:ea typeface="Arial"/>
                <a:cs typeface="Arial"/>
                <a:sym typeface="Arial"/>
              </a:rPr>
              <a:t>Guarantees negotiated contract pricing</a:t>
            </a:r>
            <a:endParaRPr sz="2850" dirty="0">
              <a:solidFill>
                <a:srgbClr val="000000"/>
              </a:solidFill>
              <a:latin typeface="Arial"/>
              <a:ea typeface="Arial"/>
              <a:cs typeface="Arial"/>
              <a:sym typeface="Arial"/>
            </a:endParaRPr>
          </a:p>
          <a:p>
            <a:pPr marL="899999" lvl="2" indent="-328467" algn="l" rtl="0">
              <a:spcBef>
                <a:spcPts val="1007"/>
              </a:spcBef>
              <a:spcAft>
                <a:spcPts val="0"/>
              </a:spcAft>
              <a:buSzPct val="100000"/>
              <a:buFont typeface="Arial"/>
              <a:buChar char="■"/>
            </a:pPr>
            <a:r>
              <a:rPr lang="en-US" sz="2850" dirty="0">
                <a:solidFill>
                  <a:srgbClr val="000000"/>
                </a:solidFill>
                <a:latin typeface="Arial"/>
                <a:ea typeface="Arial"/>
                <a:cs typeface="Arial"/>
                <a:sym typeface="Arial"/>
              </a:rPr>
              <a:t>Levels playing field for all vendors</a:t>
            </a:r>
            <a:endParaRPr sz="2800" dirty="0">
              <a:solidFill>
                <a:srgbClr val="000000"/>
              </a:solidFill>
              <a:latin typeface="Arial"/>
              <a:ea typeface="Arial"/>
              <a:cs typeface="Arial"/>
              <a:sym typeface="Arial"/>
            </a:endParaRPr>
          </a:p>
        </p:txBody>
      </p:sp>
      <p:pic>
        <p:nvPicPr>
          <p:cNvPr id="204" name="Google Shape;204;p21" descr="Shopping cart with solid fill"/>
          <p:cNvPicPr preferRelativeResize="0"/>
          <p:nvPr/>
        </p:nvPicPr>
        <p:blipFill rotWithShape="1">
          <a:blip r:embed="rId4">
            <a:alphaModFix/>
          </a:blip>
          <a:srcRect/>
          <a:stretch/>
        </p:blipFill>
        <p:spPr>
          <a:xfrm>
            <a:off x="7766750" y="2192850"/>
            <a:ext cx="3173964" cy="31739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vidend">
  <a:themeElements>
    <a:clrScheme name="Custom 1">
      <a:dk1>
        <a:srgbClr val="005487"/>
      </a:dk1>
      <a:lt1>
        <a:srgbClr val="FFFFFF"/>
      </a:lt1>
      <a:dk2>
        <a:srgbClr val="005487"/>
      </a:dk2>
      <a:lt2>
        <a:srgbClr val="EBEBEB"/>
      </a:lt2>
      <a:accent1>
        <a:srgbClr val="005487"/>
      </a:accent1>
      <a:accent2>
        <a:srgbClr val="C10230"/>
      </a:accent2>
      <a:accent3>
        <a:srgbClr val="005487"/>
      </a:accent3>
      <a:accent4>
        <a:srgbClr val="005487"/>
      </a:accent4>
      <a:accent5>
        <a:srgbClr val="C10230"/>
      </a:accent5>
      <a:accent6>
        <a:srgbClr val="005487"/>
      </a:accent6>
      <a:hlink>
        <a:srgbClr val="005487"/>
      </a:hlink>
      <a:folHlink>
        <a:srgbClr val="00548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810</Words>
  <Application>Microsoft Office PowerPoint</Application>
  <PresentationFormat>Widescreen</PresentationFormat>
  <Paragraphs>130</Paragraphs>
  <Slides>14</Slides>
  <Notes>13</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Avenir</vt:lpstr>
      <vt:lpstr>Calibri</vt:lpstr>
      <vt:lpstr>Noto Sans Symbols</vt:lpstr>
      <vt:lpstr>Gill Sans</vt:lpstr>
      <vt:lpstr>Lato Light</vt:lpstr>
      <vt:lpstr>Dividend</vt:lpstr>
      <vt:lpstr>FORUM</vt:lpstr>
      <vt:lpstr>Welcome to the  ARBuy October Forum</vt:lpstr>
      <vt:lpstr>AGENDA</vt:lpstr>
      <vt:lpstr>INTRODUCTIONS</vt:lpstr>
      <vt:lpstr>WALMART MARKETPLACE SHOPPING</vt:lpstr>
      <vt:lpstr>UPDATED ARBUY WALMART PHASING</vt:lpstr>
      <vt:lpstr>WALMART MARKETPLACE SHOPPING</vt:lpstr>
      <vt:lpstr>DEMO: PURCHASING FROM WALMART THROUGH MARKETPLACE</vt:lpstr>
      <vt:lpstr>BENEFITS TO STATE OF PURCHASING THROUGH ARBUY </vt:lpstr>
      <vt:lpstr>SUPPORTING THE DEPARTMENTS AND ENTITIES </vt:lpstr>
      <vt:lpstr>SUPPORTING THE DEPARTMENTS AND ENTITIES </vt:lpstr>
      <vt:lpstr>SUPPORTING THE DEPARTMENTS AND ENTITIES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FORUM</dc:title>
  <dc:creator>Ashley Golleher</dc:creator>
  <cp:lastModifiedBy>Phyllis Roberts</cp:lastModifiedBy>
  <cp:revision>7</cp:revision>
  <dcterms:modified xsi:type="dcterms:W3CDTF">2022-10-20T14:56:09Z</dcterms:modified>
</cp:coreProperties>
</file>