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EA49C-E72F-45B2-BC1A-22B1D6F5CB88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1E072-E48B-41F5-BC0A-B1CAEB2F7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D8D550D7-CFC1-4086-85BA-3A86FBDAE5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D1348234-0B48-4CD7-ADCD-9A5844D0E2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19639" y="1698076"/>
            <a:ext cx="7170738" cy="692074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Type your name here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D3EB575-2445-43AE-8EFE-B035040C8E66}"/>
              </a:ext>
            </a:extLst>
          </p:cNvPr>
          <p:cNvSpPr txBox="1"/>
          <p:nvPr userDrawn="1"/>
        </p:nvSpPr>
        <p:spPr>
          <a:xfrm>
            <a:off x="-1" y="3839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EA22AFF-873C-49D5-94C7-F28E2C25E0B0}" type="datetime8">
              <a:rPr lang="en-US" sz="1200" b="0" i="1" smtClean="0">
                <a:latin typeface="Arial" panose="020B0604020202020204" pitchFamily="34" charset="0"/>
                <a:cs typeface="Arial" panose="020B0604020202020204" pitchFamily="34" charset="0"/>
              </a:rPr>
              <a:t>4/14/2021 10:29 AM</a:t>
            </a:fld>
            <a:endParaRPr lang="en-US" sz="1200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6401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E0755-CA5C-4F19-A199-D7E875F8BFC0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0FFBE-D4AD-49B4-82D4-FD5CA9129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7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6040B4-B262-480E-99E0-D621769F8B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3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C5D2D6D6F624297C56BAB5A551E4F" ma:contentTypeVersion="11" ma:contentTypeDescription="Create a new document." ma:contentTypeScope="" ma:versionID="50770f27955e1c23223615021ab8b168">
  <xsd:schema xmlns:xsd="http://www.w3.org/2001/XMLSchema" xmlns:xs="http://www.w3.org/2001/XMLSchema" xmlns:p="http://schemas.microsoft.com/office/2006/metadata/properties" xmlns:ns3="470a7c15-5ef3-433a-ba4d-34e9bb4b11da" xmlns:ns4="10807cf7-2448-47cb-885b-d035929332b6" targetNamespace="http://schemas.microsoft.com/office/2006/metadata/properties" ma:root="true" ma:fieldsID="a58fc97d4a6ffafed5f3124cc58ca193" ns3:_="" ns4:_="">
    <xsd:import namespace="470a7c15-5ef3-433a-ba4d-34e9bb4b11da"/>
    <xsd:import namespace="10807cf7-2448-47cb-885b-d035929332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a7c15-5ef3-433a-ba4d-34e9bb4b1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807cf7-2448-47cb-885b-d035929332b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66CEA5-010A-4478-82E7-CC582A1C6F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0a7c15-5ef3-433a-ba4d-34e9bb4b11da"/>
    <ds:schemaRef ds:uri="10807cf7-2448-47cb-885b-d035929332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5B9F27-762C-44AC-9424-2FF49F11C5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5030D6-2FBA-4B64-AA46-80362B52178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Hulett</dc:creator>
  <cp:lastModifiedBy>Edith Crowell</cp:lastModifiedBy>
  <cp:revision>10</cp:revision>
  <dcterms:created xsi:type="dcterms:W3CDTF">2021-04-13T14:51:52Z</dcterms:created>
  <dcterms:modified xsi:type="dcterms:W3CDTF">2021-04-14T15:29:55Z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0x010100E36C5D2D6D6F624297C56BAB5A551E4F</vt:lpwstr>
  </property>
</Properties>
</file>